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3" r:id="rId4"/>
    <p:sldId id="269" r:id="rId5"/>
    <p:sldId id="264" r:id="rId6"/>
    <p:sldId id="265" r:id="rId7"/>
    <p:sldId id="266" r:id="rId8"/>
    <p:sldId id="267" r:id="rId9"/>
    <p:sldId id="268" r:id="rId10"/>
    <p:sldId id="261" r:id="rId11"/>
    <p:sldId id="262" r:id="rId12"/>
    <p:sldId id="257" r:id="rId13"/>
    <p:sldId id="258" r:id="rId14"/>
    <p:sldId id="259" r:id="rId15"/>
  </p:sldIdLst>
  <p:sldSz cx="12192000" cy="6858000"/>
  <p:notesSz cx="6858000" cy="9144000"/>
  <p:defaultTextStyle>
    <a:defPPr>
      <a:defRPr lang="ja-JP"/>
    </a:defPPr>
    <a:lvl1pPr marL="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95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8DE0338A-1DC7-E251-E797-9F83476685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字幕 2">
            <a:extLst>
              <a:ext uri="{FF2B5EF4-FFF2-40B4-BE49-F238E27FC236}">
                <a16:creationId xmlns:a16="http://schemas.microsoft.com/office/drawing/2014/main" id="{44C689B8-1484-81B4-A3A5-8C9F260BE8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ja-JP" altLang="en-US"/>
              <a:t>マスター サブタイトルの書式設定</a:t>
            </a:r>
          </a:p>
        </p:txBody>
      </p:sp>
      <p:sp>
        <p:nvSpPr>
          <p:cNvPr id="4" name="日付プレースホルダー 3">
            <a:extLst>
              <a:ext uri="{FF2B5EF4-FFF2-40B4-BE49-F238E27FC236}">
                <a16:creationId xmlns:a16="http://schemas.microsoft.com/office/drawing/2014/main" id="{40B6DE6C-0FB5-DB19-BE72-36EE4E7887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AE83F-1E0B-42C2-854A-140E41BAA523}" type="datetimeFigureOut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AAB3C36A-3EA2-45C4-AF41-AD80A6CCC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AA58EEE5-4EDD-FC3F-E071-C52DFCDA4F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1DA53-8B93-4C66-A3C1-916CC892F8D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2538143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B0187337-05A4-DD8E-4876-031F4D6DF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BF5E1F3-AAF8-E625-5C99-8048E36A63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日付プレースホルダー 3">
            <a:extLst>
              <a:ext uri="{FF2B5EF4-FFF2-40B4-BE49-F238E27FC236}">
                <a16:creationId xmlns:a16="http://schemas.microsoft.com/office/drawing/2014/main" id="{4CEF3A47-C35C-2726-30A6-C48463C2B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AE83F-1E0B-42C2-854A-140E41BAA523}" type="datetimeFigureOut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24614671-B131-9703-0015-3196DCFEA1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15DE8946-3528-C942-FDBB-D2ABF87CBA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1DA53-8B93-4C66-A3C1-916CC892F8D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31198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セクション見出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37412730-4E4E-7E9A-B31D-1BBCDC320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テキスト プレースホルダー 2">
            <a:extLst>
              <a:ext uri="{FF2B5EF4-FFF2-40B4-BE49-F238E27FC236}">
                <a16:creationId xmlns:a16="http://schemas.microsoft.com/office/drawing/2014/main" id="{6885CD8F-84FE-B8B7-79CB-4E2E433FBB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</p:txBody>
      </p:sp>
      <p:sp>
        <p:nvSpPr>
          <p:cNvPr id="4" name="日付プレースホルダー 3">
            <a:extLst>
              <a:ext uri="{FF2B5EF4-FFF2-40B4-BE49-F238E27FC236}">
                <a16:creationId xmlns:a16="http://schemas.microsoft.com/office/drawing/2014/main" id="{2A5A62FD-BF61-7196-9CCA-91614542BC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AE83F-1E0B-42C2-854A-140E41BAA523}" type="datetimeFigureOut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87167D93-5E8F-C051-00EE-F1669E3F1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4DF0979F-DCF7-A07B-EA14-FC324417C8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1DA53-8B93-4C66-A3C1-916CC892F8D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177170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3B3B55EF-E8EC-AE34-974B-71F0B6732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8E4DBC41-D7A8-CF53-D3A6-5271DC4BEA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コンテンツ プレースホルダー 3">
            <a:extLst>
              <a:ext uri="{FF2B5EF4-FFF2-40B4-BE49-F238E27FC236}">
                <a16:creationId xmlns:a16="http://schemas.microsoft.com/office/drawing/2014/main" id="{78B13510-1C96-6441-8C59-4ED40D4DE3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5" name="日付プレースホルダー 4">
            <a:extLst>
              <a:ext uri="{FF2B5EF4-FFF2-40B4-BE49-F238E27FC236}">
                <a16:creationId xmlns:a16="http://schemas.microsoft.com/office/drawing/2014/main" id="{C72FEDE2-0A6C-DC37-0CDA-1D77406768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AE83F-1E0B-42C2-854A-140E41BAA523}" type="datetimeFigureOut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6" name="フッター プレースホルダー 5">
            <a:extLst>
              <a:ext uri="{FF2B5EF4-FFF2-40B4-BE49-F238E27FC236}">
                <a16:creationId xmlns:a16="http://schemas.microsoft.com/office/drawing/2014/main" id="{A8B7F052-182F-19D0-2A7A-63CEA15B0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スライド番号プレースホルダー 6">
            <a:extLst>
              <a:ext uri="{FF2B5EF4-FFF2-40B4-BE49-F238E27FC236}">
                <a16:creationId xmlns:a16="http://schemas.microsoft.com/office/drawing/2014/main" id="{EF2D68AD-C6BE-3EE2-CEE1-F49B75416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1DA53-8B93-4C66-A3C1-916CC892F8D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5680031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12F792E6-A39F-34D4-7E27-B565AB01D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テキスト プレースホルダー 2">
            <a:extLst>
              <a:ext uri="{FF2B5EF4-FFF2-40B4-BE49-F238E27FC236}">
                <a16:creationId xmlns:a16="http://schemas.microsoft.com/office/drawing/2014/main" id="{021E1C69-6197-C1B6-73DC-96DF0A56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</p:txBody>
      </p:sp>
      <p:sp>
        <p:nvSpPr>
          <p:cNvPr id="4" name="コンテンツ プレースホルダー 3">
            <a:extLst>
              <a:ext uri="{FF2B5EF4-FFF2-40B4-BE49-F238E27FC236}">
                <a16:creationId xmlns:a16="http://schemas.microsoft.com/office/drawing/2014/main" id="{A21BB727-751F-1D10-5EB9-BB6F904F75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5" name="テキスト プレースホルダー 4">
            <a:extLst>
              <a:ext uri="{FF2B5EF4-FFF2-40B4-BE49-F238E27FC236}">
                <a16:creationId xmlns:a16="http://schemas.microsoft.com/office/drawing/2014/main" id="{19E1295C-54B7-89A7-2195-A7C34EA7D3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</p:txBody>
      </p:sp>
      <p:sp>
        <p:nvSpPr>
          <p:cNvPr id="6" name="コンテンツ プレースホルダー 5">
            <a:extLst>
              <a:ext uri="{FF2B5EF4-FFF2-40B4-BE49-F238E27FC236}">
                <a16:creationId xmlns:a16="http://schemas.microsoft.com/office/drawing/2014/main" id="{1812F69D-9C74-9EFA-3EAC-B942653C96B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7" name="日付プレースホルダー 6">
            <a:extLst>
              <a:ext uri="{FF2B5EF4-FFF2-40B4-BE49-F238E27FC236}">
                <a16:creationId xmlns:a16="http://schemas.microsoft.com/office/drawing/2014/main" id="{B4A93301-C41C-F5B2-BE2C-ABA2B6202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AE83F-1E0B-42C2-854A-140E41BAA523}" type="datetimeFigureOut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8" name="フッター プレースホルダー 7">
            <a:extLst>
              <a:ext uri="{FF2B5EF4-FFF2-40B4-BE49-F238E27FC236}">
                <a16:creationId xmlns:a16="http://schemas.microsoft.com/office/drawing/2014/main" id="{6BC9F8E4-77E0-BEA9-AAA4-FF0E04E9E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9" name="スライド番号プレースホルダー 8">
            <a:extLst>
              <a:ext uri="{FF2B5EF4-FFF2-40B4-BE49-F238E27FC236}">
                <a16:creationId xmlns:a16="http://schemas.microsoft.com/office/drawing/2014/main" id="{8FE4C303-1D98-3055-04C5-790743227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1DA53-8B93-4C66-A3C1-916CC892F8D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1190806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1A1D957B-5C07-7093-85D1-DF913873E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日付プレースホルダー 2">
            <a:extLst>
              <a:ext uri="{FF2B5EF4-FFF2-40B4-BE49-F238E27FC236}">
                <a16:creationId xmlns:a16="http://schemas.microsoft.com/office/drawing/2014/main" id="{B70418BF-1065-41B1-F0AF-DB3F39E28D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AE83F-1E0B-42C2-854A-140E41BAA523}" type="datetimeFigureOut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4" name="フッター プレースホルダー 3">
            <a:extLst>
              <a:ext uri="{FF2B5EF4-FFF2-40B4-BE49-F238E27FC236}">
                <a16:creationId xmlns:a16="http://schemas.microsoft.com/office/drawing/2014/main" id="{AD1ADCFE-01EF-0153-5DB1-B56123D3C2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スライド番号プレースホルダー 4">
            <a:extLst>
              <a:ext uri="{FF2B5EF4-FFF2-40B4-BE49-F238E27FC236}">
                <a16:creationId xmlns:a16="http://schemas.microsoft.com/office/drawing/2014/main" id="{4E5B25F6-2261-19DA-3B69-3D2D2FEDE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1DA53-8B93-4C66-A3C1-916CC892F8D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030283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付プレースホルダー 1">
            <a:extLst>
              <a:ext uri="{FF2B5EF4-FFF2-40B4-BE49-F238E27FC236}">
                <a16:creationId xmlns:a16="http://schemas.microsoft.com/office/drawing/2014/main" id="{AD7125DC-F798-9B80-3B1F-2FE37B643D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AE83F-1E0B-42C2-854A-140E41BAA523}" type="datetimeFigureOut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7E8EB105-1D94-1DD9-FE74-59960B9DC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36265C2A-DB84-940B-583A-4EBA91319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1DA53-8B93-4C66-A3C1-916CC892F8D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692676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タイトル付き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817CB2C8-3D5B-3EAC-26BD-3838E3C59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A3CBA306-B75B-3EEF-2101-2B3EB3A936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テキスト プレースホルダー 3">
            <a:extLst>
              <a:ext uri="{FF2B5EF4-FFF2-40B4-BE49-F238E27FC236}">
                <a16:creationId xmlns:a16="http://schemas.microsoft.com/office/drawing/2014/main" id="{3F602178-FF0F-E4A2-D312-77FE3A163A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</p:txBody>
      </p:sp>
      <p:sp>
        <p:nvSpPr>
          <p:cNvPr id="5" name="日付プレースホルダー 4">
            <a:extLst>
              <a:ext uri="{FF2B5EF4-FFF2-40B4-BE49-F238E27FC236}">
                <a16:creationId xmlns:a16="http://schemas.microsoft.com/office/drawing/2014/main" id="{BB6EACCC-5E1A-A738-F24C-A4B3AA957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AE83F-1E0B-42C2-854A-140E41BAA523}" type="datetimeFigureOut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6" name="フッター プレースホルダー 5">
            <a:extLst>
              <a:ext uri="{FF2B5EF4-FFF2-40B4-BE49-F238E27FC236}">
                <a16:creationId xmlns:a16="http://schemas.microsoft.com/office/drawing/2014/main" id="{373098BF-A045-DB0D-45DE-2471AC1812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スライド番号プレースホルダー 6">
            <a:extLst>
              <a:ext uri="{FF2B5EF4-FFF2-40B4-BE49-F238E27FC236}">
                <a16:creationId xmlns:a16="http://schemas.microsoft.com/office/drawing/2014/main" id="{505A8253-D808-2AD0-0F95-A937514477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1DA53-8B93-4C66-A3C1-916CC892F8D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072128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タイトル付きの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9447DF2C-5690-B73E-55CF-16646F8C5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図プレースホルダー 2">
            <a:extLst>
              <a:ext uri="{FF2B5EF4-FFF2-40B4-BE49-F238E27FC236}">
                <a16:creationId xmlns:a16="http://schemas.microsoft.com/office/drawing/2014/main" id="{70D9072D-2887-ECFB-1FCC-D25DE1D104B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ja-JP" altLang="en-US"/>
          </a:p>
        </p:txBody>
      </p:sp>
      <p:sp>
        <p:nvSpPr>
          <p:cNvPr id="4" name="テキスト プレースホルダー 3">
            <a:extLst>
              <a:ext uri="{FF2B5EF4-FFF2-40B4-BE49-F238E27FC236}">
                <a16:creationId xmlns:a16="http://schemas.microsoft.com/office/drawing/2014/main" id="{B8E2B6A8-04D4-5081-6D26-E09A4CAA68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</p:txBody>
      </p:sp>
      <p:sp>
        <p:nvSpPr>
          <p:cNvPr id="5" name="日付プレースホルダー 4">
            <a:extLst>
              <a:ext uri="{FF2B5EF4-FFF2-40B4-BE49-F238E27FC236}">
                <a16:creationId xmlns:a16="http://schemas.microsoft.com/office/drawing/2014/main" id="{55801716-97C8-F718-0046-582F3E902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AE83F-1E0B-42C2-854A-140E41BAA523}" type="datetimeFigureOut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6" name="フッター プレースホルダー 5">
            <a:extLst>
              <a:ext uri="{FF2B5EF4-FFF2-40B4-BE49-F238E27FC236}">
                <a16:creationId xmlns:a16="http://schemas.microsoft.com/office/drawing/2014/main" id="{719C78C6-8411-1FCE-AC52-1EFED2D9A7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スライド番号プレースホルダー 6">
            <a:extLst>
              <a:ext uri="{FF2B5EF4-FFF2-40B4-BE49-F238E27FC236}">
                <a16:creationId xmlns:a16="http://schemas.microsoft.com/office/drawing/2014/main" id="{16493DC4-7141-6CE4-3843-A4CBA7AAC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1DA53-8B93-4C66-A3C1-916CC892F8D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077493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タイトルと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F0821910-ADAB-9992-0AB1-0907B0AD1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縦書きテキスト プレースホルダー 2">
            <a:extLst>
              <a:ext uri="{FF2B5EF4-FFF2-40B4-BE49-F238E27FC236}">
                <a16:creationId xmlns:a16="http://schemas.microsoft.com/office/drawing/2014/main" id="{8AC96E05-4F3A-F7F1-26B6-7B5C35409A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日付プレースホルダー 3">
            <a:extLst>
              <a:ext uri="{FF2B5EF4-FFF2-40B4-BE49-F238E27FC236}">
                <a16:creationId xmlns:a16="http://schemas.microsoft.com/office/drawing/2014/main" id="{E885D8BC-0A0E-7BC6-CF82-D8D2387DE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AE83F-1E0B-42C2-854A-140E41BAA523}" type="datetimeFigureOut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94486B65-B2C4-AC01-A0D2-F0F81876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F4D5DD35-2477-BA83-A5C3-B1AB20646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1DA53-8B93-4C66-A3C1-916CC892F8D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534977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縦書き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縦書きタイトル 1">
            <a:extLst>
              <a:ext uri="{FF2B5EF4-FFF2-40B4-BE49-F238E27FC236}">
                <a16:creationId xmlns:a16="http://schemas.microsoft.com/office/drawing/2014/main" id="{19113CF9-DCB5-9227-C942-F9CD5588F2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縦書きテキスト プレースホルダー 2">
            <a:extLst>
              <a:ext uri="{FF2B5EF4-FFF2-40B4-BE49-F238E27FC236}">
                <a16:creationId xmlns:a16="http://schemas.microsoft.com/office/drawing/2014/main" id="{77461A39-2C01-EF84-254B-D761EAEEAF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日付プレースホルダー 3">
            <a:extLst>
              <a:ext uri="{FF2B5EF4-FFF2-40B4-BE49-F238E27FC236}">
                <a16:creationId xmlns:a16="http://schemas.microsoft.com/office/drawing/2014/main" id="{7EC1DC96-1786-ECB7-CFCB-D7B31037B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AE83F-1E0B-42C2-854A-140E41BAA523}" type="datetimeFigureOut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3F84DE08-CD8E-DE2B-8B8C-6CCC66D25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0F76F0E2-187E-9FAE-E7DD-7C2A9C7D2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1DA53-8B93-4C66-A3C1-916CC892F8D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489162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プレースホルダー 1">
            <a:extLst>
              <a:ext uri="{FF2B5EF4-FFF2-40B4-BE49-F238E27FC236}">
                <a16:creationId xmlns:a16="http://schemas.microsoft.com/office/drawing/2014/main" id="{FA859246-8405-BFDB-95A5-7929AA404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テキスト プレースホルダー 2">
            <a:extLst>
              <a:ext uri="{FF2B5EF4-FFF2-40B4-BE49-F238E27FC236}">
                <a16:creationId xmlns:a16="http://schemas.microsoft.com/office/drawing/2014/main" id="{6CC6BD9C-DA8F-C338-3920-4452A9ECD3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日付プレースホルダー 3">
            <a:extLst>
              <a:ext uri="{FF2B5EF4-FFF2-40B4-BE49-F238E27FC236}">
                <a16:creationId xmlns:a16="http://schemas.microsoft.com/office/drawing/2014/main" id="{151724C3-7449-B604-B228-7F7E9613C8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DAE83F-1E0B-42C2-854A-140E41BAA523}" type="datetimeFigureOut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42191A9E-5F91-019E-DFEF-C2EA6C70DA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8755F705-08A2-4C5C-6A47-A66F7134BD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F1DA53-8B93-4C66-A3C1-916CC892F8D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809786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F86FC1AB-8D50-F4B9-A4C5-FC2DDB4DADB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kumimoji="1" lang="ja-JP" altLang="en-US" dirty="0"/>
              <a:t>はすはな公園の蓮の花</a:t>
            </a:r>
          </a:p>
        </p:txBody>
      </p:sp>
      <p:sp>
        <p:nvSpPr>
          <p:cNvPr id="3" name="字幕 2">
            <a:extLst>
              <a:ext uri="{FF2B5EF4-FFF2-40B4-BE49-F238E27FC236}">
                <a16:creationId xmlns:a16="http://schemas.microsoft.com/office/drawing/2014/main" id="{8C7C66D3-4ED2-D05F-E6E2-31B9990AFA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04634" y="5486400"/>
            <a:ext cx="2758911" cy="610385"/>
          </a:xfrm>
        </p:spPr>
        <p:txBody>
          <a:bodyPr/>
          <a:lstStyle/>
          <a:p>
            <a:r>
              <a:rPr kumimoji="1" lang="ja-JP" altLang="en-US" dirty="0"/>
              <a:t>吉岡　芳夫</a:t>
            </a:r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52FD81FC-3F9F-8418-A657-8030058C1411}"/>
              </a:ext>
            </a:extLst>
          </p:cNvPr>
          <p:cNvSpPr txBox="1"/>
          <p:nvPr/>
        </p:nvSpPr>
        <p:spPr>
          <a:xfrm>
            <a:off x="499620" y="311085"/>
            <a:ext cx="33182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dirty="0"/>
              <a:t>２０２６</a:t>
            </a:r>
            <a:r>
              <a:rPr kumimoji="1" lang="en-US" altLang="ja-JP" dirty="0"/>
              <a:t>/</a:t>
            </a:r>
            <a:r>
              <a:rPr kumimoji="1" lang="ja-JP" altLang="en-US" dirty="0"/>
              <a:t>６</a:t>
            </a:r>
            <a:r>
              <a:rPr kumimoji="1" lang="en-US" altLang="ja-JP" dirty="0"/>
              <a:t>/</a:t>
            </a:r>
            <a:r>
              <a:rPr kumimoji="1" lang="ja-JP" altLang="en-US" dirty="0"/>
              <a:t>１４（日）撮影</a:t>
            </a:r>
          </a:p>
        </p:txBody>
      </p:sp>
    </p:spTree>
    <p:extLst>
      <p:ext uri="{BB962C8B-B14F-4D97-AF65-F5344CB8AC3E}">
        <p14:creationId xmlns:p14="http://schemas.microsoft.com/office/powerpoint/2010/main" val="204001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187ABB-F713-94BD-F098-A3F51371B0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>
            <a:extLst>
              <a:ext uri="{FF2B5EF4-FFF2-40B4-BE49-F238E27FC236}">
                <a16:creationId xmlns:a16="http://schemas.microsoft.com/office/drawing/2014/main" id="{850D2751-4B09-ED4D-3BBD-A1F6A85C86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94" y="1470581"/>
            <a:ext cx="5027628" cy="3770721"/>
          </a:xfrm>
          <a:prstGeom prst="rect">
            <a:avLst/>
          </a:prstGeom>
        </p:spPr>
      </p:pic>
      <p:pic>
        <p:nvPicPr>
          <p:cNvPr id="5" name="図 4">
            <a:extLst>
              <a:ext uri="{FF2B5EF4-FFF2-40B4-BE49-F238E27FC236}">
                <a16:creationId xmlns:a16="http://schemas.microsoft.com/office/drawing/2014/main" id="{A0988B73-DA88-2C1E-F4E6-B2919396FC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2264" y="1470580"/>
            <a:ext cx="5027628" cy="3770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900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2DBDE2-54CD-5A2C-F0AB-9C6C41C5DD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>
            <a:extLst>
              <a:ext uri="{FF2B5EF4-FFF2-40B4-BE49-F238E27FC236}">
                <a16:creationId xmlns:a16="http://schemas.microsoft.com/office/drawing/2014/main" id="{5E23C1DD-C41A-3544-4E85-B1CFA0AA1A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462" y="1362173"/>
            <a:ext cx="5511538" cy="4133654"/>
          </a:xfrm>
          <a:prstGeom prst="rect">
            <a:avLst/>
          </a:prstGeom>
        </p:spPr>
      </p:pic>
      <p:pic>
        <p:nvPicPr>
          <p:cNvPr id="5" name="図 4">
            <a:extLst>
              <a:ext uri="{FF2B5EF4-FFF2-40B4-BE49-F238E27FC236}">
                <a16:creationId xmlns:a16="http://schemas.microsoft.com/office/drawing/2014/main" id="{F3438A27-67BD-3D7A-B03B-8097BC6B6F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5384" y="1362172"/>
            <a:ext cx="5511537" cy="4133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7130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>
            <a:extLst>
              <a:ext uri="{FF2B5EF4-FFF2-40B4-BE49-F238E27FC236}">
                <a16:creationId xmlns:a16="http://schemas.microsoft.com/office/drawing/2014/main" id="{F048602C-0968-158B-36B7-F9D0BA19DD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340" y="1649690"/>
            <a:ext cx="5624660" cy="4218495"/>
          </a:xfrm>
          <a:prstGeom prst="rect">
            <a:avLst/>
          </a:prstGeom>
        </p:spPr>
      </p:pic>
      <p:pic>
        <p:nvPicPr>
          <p:cNvPr id="5" name="図 4">
            <a:extLst>
              <a:ext uri="{FF2B5EF4-FFF2-40B4-BE49-F238E27FC236}">
                <a16:creationId xmlns:a16="http://schemas.microsoft.com/office/drawing/2014/main" id="{19B8B086-9EA1-5621-2A28-E348AEF9E2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7677" y="1628479"/>
            <a:ext cx="5533535" cy="4150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4923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F987F-4A00-1A77-1E78-A2FD8BDDC0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>
            <a:extLst>
              <a:ext uri="{FF2B5EF4-FFF2-40B4-BE49-F238E27FC236}">
                <a16:creationId xmlns:a16="http://schemas.microsoft.com/office/drawing/2014/main" id="{427F1A60-7392-52AB-73AB-6B9025DE0F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181" y="1487079"/>
            <a:ext cx="5539819" cy="4154864"/>
          </a:xfrm>
          <a:prstGeom prst="rect">
            <a:avLst/>
          </a:prstGeom>
        </p:spPr>
      </p:pic>
      <p:pic>
        <p:nvPicPr>
          <p:cNvPr id="5" name="図 4">
            <a:extLst>
              <a:ext uri="{FF2B5EF4-FFF2-40B4-BE49-F238E27FC236}">
                <a16:creationId xmlns:a16="http://schemas.microsoft.com/office/drawing/2014/main" id="{21F19606-A869-577D-63B6-C6DBADCC05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092" y="1487078"/>
            <a:ext cx="5539817" cy="4154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3220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502E9F-6C09-9999-A300-B986B5F53D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>
            <a:extLst>
              <a:ext uri="{FF2B5EF4-FFF2-40B4-BE49-F238E27FC236}">
                <a16:creationId xmlns:a16="http://schemas.microsoft.com/office/drawing/2014/main" id="{F1623994-D48C-B468-8AD6-1CAC2A4CD8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346" y="1626124"/>
            <a:ext cx="5498968" cy="4124226"/>
          </a:xfrm>
          <a:prstGeom prst="rect">
            <a:avLst/>
          </a:prstGeom>
        </p:spPr>
      </p:pic>
      <p:pic>
        <p:nvPicPr>
          <p:cNvPr id="5" name="図 4">
            <a:extLst>
              <a:ext uri="{FF2B5EF4-FFF2-40B4-BE49-F238E27FC236}">
                <a16:creationId xmlns:a16="http://schemas.microsoft.com/office/drawing/2014/main" id="{A5C5DC50-3664-9F36-DECD-1138A8BBC5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4238" y="1626124"/>
            <a:ext cx="5498969" cy="4124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327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6E12AB-4898-618A-190B-8AF0773C8B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>
            <a:extLst>
              <a:ext uri="{FF2B5EF4-FFF2-40B4-BE49-F238E27FC236}">
                <a16:creationId xmlns:a16="http://schemas.microsoft.com/office/drawing/2014/main" id="{3887DC74-996D-15EB-1CCC-874F3664E4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315" y="1456441"/>
            <a:ext cx="5492685" cy="4119514"/>
          </a:xfrm>
          <a:prstGeom prst="rect">
            <a:avLst/>
          </a:prstGeom>
        </p:spPr>
      </p:pic>
      <p:pic>
        <p:nvPicPr>
          <p:cNvPr id="5" name="図 4">
            <a:extLst>
              <a:ext uri="{FF2B5EF4-FFF2-40B4-BE49-F238E27FC236}">
                <a16:creationId xmlns:a16="http://schemas.microsoft.com/office/drawing/2014/main" id="{6870DE19-48F3-59C2-FC5C-97AA828EDB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1097" y="1461154"/>
            <a:ext cx="5379564" cy="4034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5015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300427-2875-9079-A1FD-7B8B1D62E3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>
            <a:extLst>
              <a:ext uri="{FF2B5EF4-FFF2-40B4-BE49-F238E27FC236}">
                <a16:creationId xmlns:a16="http://schemas.microsoft.com/office/drawing/2014/main" id="{D2EF6BC3-1691-FD24-9911-06610AB34D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335" y="1640264"/>
            <a:ext cx="5426695" cy="4070022"/>
          </a:xfrm>
          <a:prstGeom prst="rect">
            <a:avLst/>
          </a:prstGeom>
        </p:spPr>
      </p:pic>
      <p:pic>
        <p:nvPicPr>
          <p:cNvPr id="5" name="図 4">
            <a:extLst>
              <a:ext uri="{FF2B5EF4-FFF2-40B4-BE49-F238E27FC236}">
                <a16:creationId xmlns:a16="http://schemas.microsoft.com/office/drawing/2014/main" id="{A7637122-320F-BE08-9EED-85F4F8D051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1972" y="1640264"/>
            <a:ext cx="5426696" cy="4070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3456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B502BA-E1D1-A905-7D88-1A3DF1F725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>
            <a:extLst>
              <a:ext uri="{FF2B5EF4-FFF2-40B4-BE49-F238E27FC236}">
                <a16:creationId xmlns:a16="http://schemas.microsoft.com/office/drawing/2014/main" id="{06F5B823-BE2C-C4C3-8D24-33292624E6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31" y="1252587"/>
            <a:ext cx="5531965" cy="4148974"/>
          </a:xfrm>
          <a:prstGeom prst="rect">
            <a:avLst/>
          </a:prstGeom>
        </p:spPr>
      </p:pic>
      <p:pic>
        <p:nvPicPr>
          <p:cNvPr id="5" name="図 4">
            <a:extLst>
              <a:ext uri="{FF2B5EF4-FFF2-40B4-BE49-F238E27FC236}">
                <a16:creationId xmlns:a16="http://schemas.microsoft.com/office/drawing/2014/main" id="{DEB37252-A543-43A1-85D4-45F2CD9942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3964" y="1252586"/>
            <a:ext cx="5531964" cy="4148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4615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3C2004-3E83-C446-D199-E07D4FBDD2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>
            <a:extLst>
              <a:ext uri="{FF2B5EF4-FFF2-40B4-BE49-F238E27FC236}">
                <a16:creationId xmlns:a16="http://schemas.microsoft.com/office/drawing/2014/main" id="{2AF1EE52-190B-26B7-1577-1A519C2AC3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771" y="1718033"/>
            <a:ext cx="5445549" cy="4084162"/>
          </a:xfrm>
          <a:prstGeom prst="rect">
            <a:avLst/>
          </a:prstGeom>
        </p:spPr>
      </p:pic>
      <p:pic>
        <p:nvPicPr>
          <p:cNvPr id="5" name="図 4">
            <a:extLst>
              <a:ext uri="{FF2B5EF4-FFF2-40B4-BE49-F238E27FC236}">
                <a16:creationId xmlns:a16="http://schemas.microsoft.com/office/drawing/2014/main" id="{A33052C3-9A52-EF0C-0AA7-F38EF7708B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7679" y="1718034"/>
            <a:ext cx="5445549" cy="4084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4361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BFE684-07FE-9D7C-BD27-AF40467328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368191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971253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621875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917633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テーマ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游ゴシック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游ゴシック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</Words>
  <Application>Microsoft Office PowerPoint</Application>
  <PresentationFormat>ワイド画面</PresentationFormat>
  <Paragraphs>3</Paragraphs>
  <Slides>14</Slides>
  <Notes>0</Notes>
  <HiddenSlides>0</HiddenSlides>
  <MMClips>0</MMClips>
  <ScaleCrop>false</ScaleCrop>
  <HeadingPairs>
    <vt:vector size="6" baseType="variant">
      <vt:variant>
        <vt:lpstr>使用されているフォント</vt:lpstr>
      </vt:variant>
      <vt:variant>
        <vt:i4>3</vt:i4>
      </vt:variant>
      <vt:variant>
        <vt:lpstr>テーマ</vt:lpstr>
      </vt:variant>
      <vt:variant>
        <vt:i4>1</vt:i4>
      </vt:variant>
      <vt:variant>
        <vt:lpstr>スライド タイトル</vt:lpstr>
      </vt:variant>
      <vt:variant>
        <vt:i4>14</vt:i4>
      </vt:variant>
    </vt:vector>
  </HeadingPairs>
  <TitlesOfParts>
    <vt:vector size="18" baseType="lpstr">
      <vt:lpstr>游ゴシック</vt:lpstr>
      <vt:lpstr>游ゴシック Light</vt:lpstr>
      <vt:lpstr>Arial</vt:lpstr>
      <vt:lpstr>Office テーマ</vt:lpstr>
      <vt:lpstr>はすはな公園の蓮の花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芳夫 吉岡</dc:creator>
  <cp:lastModifiedBy>芳夫 吉岡</cp:lastModifiedBy>
  <cp:revision>1</cp:revision>
  <dcterms:created xsi:type="dcterms:W3CDTF">2026-06-14T12:54:05Z</dcterms:created>
  <dcterms:modified xsi:type="dcterms:W3CDTF">2026-06-14T12:54:38Z</dcterms:modified>
</cp:coreProperties>
</file>