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841" r:id="rId2"/>
    <p:sldMasterId id="2147484220" r:id="rId3"/>
    <p:sldMasterId id="2147484232" r:id="rId4"/>
    <p:sldMasterId id="2147484383" r:id="rId5"/>
    <p:sldMasterId id="2147484407" r:id="rId6"/>
  </p:sldMasterIdLst>
  <p:notesMasterIdLst>
    <p:notesMasterId r:id="rId36"/>
  </p:notesMasterIdLst>
  <p:sldIdLst>
    <p:sldId id="295" r:id="rId7"/>
    <p:sldId id="296" r:id="rId8"/>
    <p:sldId id="303" r:id="rId9"/>
    <p:sldId id="301" r:id="rId10"/>
    <p:sldId id="297" r:id="rId11"/>
    <p:sldId id="298" r:id="rId12"/>
    <p:sldId id="299" r:id="rId13"/>
    <p:sldId id="300" r:id="rId14"/>
    <p:sldId id="302" r:id="rId15"/>
    <p:sldId id="304" r:id="rId16"/>
    <p:sldId id="316" r:id="rId17"/>
    <p:sldId id="314" r:id="rId18"/>
    <p:sldId id="311" r:id="rId19"/>
    <p:sldId id="305" r:id="rId20"/>
    <p:sldId id="309" r:id="rId21"/>
    <p:sldId id="306" r:id="rId22"/>
    <p:sldId id="307" r:id="rId23"/>
    <p:sldId id="310" r:id="rId24"/>
    <p:sldId id="258" r:id="rId25"/>
    <p:sldId id="317" r:id="rId26"/>
    <p:sldId id="325" r:id="rId27"/>
    <p:sldId id="320" r:id="rId28"/>
    <p:sldId id="318" r:id="rId29"/>
    <p:sldId id="322" r:id="rId30"/>
    <p:sldId id="321" r:id="rId31"/>
    <p:sldId id="319" r:id="rId32"/>
    <p:sldId id="323" r:id="rId33"/>
    <p:sldId id="324" r:id="rId34"/>
    <p:sldId id="275" r:id="rId35"/>
  </p:sldIdLst>
  <p:sldSz cx="12192000" cy="6858000"/>
  <p:notesSz cx="6854825" cy="9985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90" autoAdjust="0"/>
    <p:restoredTop sz="94660"/>
  </p:normalViewPr>
  <p:slideViewPr>
    <p:cSldViewPr snapToGrid="0">
      <p:cViewPr varScale="1">
        <p:scale>
          <a:sx n="71" d="100"/>
          <a:sy n="71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3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0425" cy="501003"/>
          </a:xfrm>
          <a:prstGeom prst="rect">
            <a:avLst/>
          </a:prstGeom>
        </p:spPr>
        <p:txBody>
          <a:bodyPr vert="horz" lIns="96210" tIns="48105" rIns="96210" bIns="48105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2815" y="0"/>
            <a:ext cx="2970425" cy="501003"/>
          </a:xfrm>
          <a:prstGeom prst="rect">
            <a:avLst/>
          </a:prstGeom>
        </p:spPr>
        <p:txBody>
          <a:bodyPr vert="horz" lIns="96210" tIns="48105" rIns="96210" bIns="48105" rtlCol="0"/>
          <a:lstStyle>
            <a:lvl1pPr algn="r">
              <a:defRPr sz="1300"/>
            </a:lvl1pPr>
          </a:lstStyle>
          <a:p>
            <a:fld id="{374511B7-9858-46D4-8E6A-D2C9AE480BF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47775"/>
            <a:ext cx="5991225" cy="3370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210" tIns="48105" rIns="96210" bIns="4810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483" y="4805462"/>
            <a:ext cx="5483860" cy="3931741"/>
          </a:xfrm>
          <a:prstGeom prst="rect">
            <a:avLst/>
          </a:prstGeom>
        </p:spPr>
        <p:txBody>
          <a:bodyPr vert="horz" lIns="96210" tIns="48105" rIns="96210" bIns="4810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84375"/>
            <a:ext cx="2970425" cy="501001"/>
          </a:xfrm>
          <a:prstGeom prst="rect">
            <a:avLst/>
          </a:prstGeom>
        </p:spPr>
        <p:txBody>
          <a:bodyPr vert="horz" lIns="96210" tIns="48105" rIns="96210" bIns="48105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2815" y="9484375"/>
            <a:ext cx="2970425" cy="501001"/>
          </a:xfrm>
          <a:prstGeom prst="rect">
            <a:avLst/>
          </a:prstGeom>
        </p:spPr>
        <p:txBody>
          <a:bodyPr vert="horz" lIns="96210" tIns="48105" rIns="96210" bIns="48105" rtlCol="0" anchor="b"/>
          <a:lstStyle>
            <a:lvl1pPr algn="r">
              <a:defRPr sz="1300"/>
            </a:lvl1pPr>
          </a:lstStyle>
          <a:p>
            <a:fld id="{E9142258-2B6E-417F-9397-1B1AE3F290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1049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42258-2B6E-417F-9397-1B1AE3F290E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880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256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326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3734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1470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2210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1180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973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8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2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051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599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1422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3766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787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6405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7630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5826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509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3997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84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61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08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3564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4598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0986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2887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821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4ABF19-6413-40E5-E906-580B38954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33D211F-6A77-7327-F1F3-D11867707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975FAAB-7B20-82FD-D34D-DED10D14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5D9B51-1622-A663-6E8B-F31EC4B66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B58244-2F1F-CE55-919C-E57953BC6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29517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3B587A-BE32-B60C-7B6D-6D1CD11ED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6852D6-CE93-89FF-0CA9-D4584AEB6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AD03C9-CF15-0030-2737-F8BA71913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3CE3A8-332F-19D7-A3FF-F9DF769BA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C9C5CEE-EE34-3947-79FF-BC6D427A6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9596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39D86A-ACB7-366C-E27A-B97669F08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CE7D990-42FB-2E00-B35D-B82D62BA0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BFF2D59-F8FB-C3CD-FFBC-6314EDDA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919740B-36DA-0327-D34D-AF3C90BAA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B6159CD-987D-409F-8C68-D7A2B99E8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41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D007A5-4575-714C-0995-89B5BC53B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F36DB8-1A3A-3FEA-6382-D231A480E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9F7A2E4-5E68-74FC-750F-A728E1772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8EB1364-4750-D122-2E57-99DAC4592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89060E-2CFF-CB1F-D02D-32CEDD5C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5BCECBC-147D-B025-7FDB-3ECCB7E79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0564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BE0D9B-2D9F-0182-60EF-950045217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2DE1A2E-914D-940E-A8DB-D6A50D37A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AB66E58-913A-5C91-74B1-70B9E7C1D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AD1A4FC-A988-5B7F-8066-263EA2D22B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950B4B-2B96-1278-F3BD-3F15A4172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5072E42-15EA-42AB-FF21-B800E2478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533A654-EC77-41E4-2B22-E61C28A4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DCA7024-BC51-B1D0-142D-E18F60DE1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049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46E37A-5E58-9F5D-1E9B-AD6CB5E02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75867F0-894B-FEC0-02B3-78E63680D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9D7E225-FA00-74F3-06E8-40DFD5149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89B7AC-7511-510F-9C6C-1042B0880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487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47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658D782-5F92-543A-5F50-E79FFA0F6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9EED820-FD8A-E88E-0FBA-2717FCF76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BC8ADC-9EE3-55C7-8786-C04B4D897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5864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8CE4AD-CD76-54CF-C114-75AB6829C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B7B0C7-701B-B215-4C02-570FF2A26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F348C14-413F-F7CB-CC7C-6B9CAFCB4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5073F4C-8A0F-F0BE-3571-E0DE35F33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8F78627-C234-4A65-6F3A-19AC3814B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F26AEA9-E3C6-9E06-1122-31BFD415C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29037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E31FCD-1AC7-A080-B752-CAABE01CA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51EB920-50A9-EDFC-8622-C58AD2D990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288CFE8-35B0-0CA0-BCAE-E9F385711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85683DE-588D-D3C4-23C3-BC70E0C37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47242A2-D759-01E0-DCFB-71EBF56F2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EF24335-DEB8-0AAB-F83F-DE16FC62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30242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2AD037-63E6-6ABF-C3A4-E13552DBD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772B0CB-8BB8-2E31-3002-C6802CE36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E62F53-B334-2801-5F15-049F876EB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0B34F6D-C4BC-2F99-6336-DA2E429EB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44FF694-C376-7AC3-6AEF-F06E45128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96637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E667FC8-AE77-6069-244B-ED14DBD3E7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35B98CB-A0C8-1ED6-8747-D600C1D9E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F40B50-AA92-E6AD-8B06-8A11937BF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17DC1C-C3E7-79AD-2C2A-E1A61483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F036C6D-F1C6-45A4-2015-2B54D515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99350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85270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6596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73145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9796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927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9792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4994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0304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923228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836050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74560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1052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04541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6636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7651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110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43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02081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86161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41667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3547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69023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44399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35977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64668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76390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669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81723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79920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5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7524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82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058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124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12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AD44808-01EF-ABFA-12F9-5FA8BD5EF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6494EC5-331F-1323-CECD-B9C2AE3FC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23A54D3-CD8B-4E02-8A3E-41CCBFCE86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125E2A6-D807-EA23-33C6-AD83B0B7B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17A0BE-2026-E578-7570-C34C0B852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820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6328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kumimoji="1"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kumimoji="1"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kumimoji="1"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560C4-3379-4471-B449-51896DE2BEB7}" type="datetimeFigureOut">
              <a:rPr kumimoji="1" lang="ja-JP" altLang="en-US" smtClean="0"/>
              <a:t>2025/6/11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C167558-7036-444D-92EF-2A7DA4AF61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58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  <p:sldLayoutId id="2147484419" r:id="rId12"/>
    <p:sldLayoutId id="2147484420" r:id="rId13"/>
    <p:sldLayoutId id="2147484421" r:id="rId14"/>
    <p:sldLayoutId id="2147484422" r:id="rId15"/>
    <p:sldLayoutId id="2147484423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36.084006,136.5064671,3a,75y,178.26h,98.92t/data=!3m7!1e1!3m5!1sVWE-rg8atniBwEtW5lwuCA!2e0!6shttps:%2F%2Fstreetviewpixels-pa.googleapis.com%2Fv1%2Fthumbnail%3Fcb_client%3Dmaps_sv.tactile%26w%3D900%26h%3D600%26pitch%3D-8.919531541346018%26panoid%3DVWE-rg8atniBwEtW5lwuCA%26yaw%3D178.25711074516386!7i16384!8i8192?entry=ttu&amp;g_ep=EgoyMDI1MDYwNC4wIKXMDSoASAFQAw%3D%3D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36.0822525,136.5063665,2a,75y,9.25h,95.19t/data=!3m7!1e1!3m5!1sSs5WZiNFPiHtyc3vwDiAdA!2e0!6shttps:%2F%2Fstreetviewpixels-pa.googleapis.com%2Fv1%2Fthumbnail%3Fcb_client%3Dmaps_sv.tactile%26w%3D900%26h%3D600%26pitch%3D-5.192866102688711%26panoid%3DSs5WZiNFPiHtyc3vwDiAdA%26yaw%3D9.245735986439783!7i13312!8i6656?entry=ttu&amp;g_ep=EgoyMDI1MDYwNC4wIKXMDSoASAFQAw%3D%3D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mOSHfpOkx80" TargetMode="External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496883-C4C1-304E-D0DB-01AC60DAD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7181" y="1810853"/>
            <a:ext cx="9144000" cy="2387600"/>
          </a:xfrm>
        </p:spPr>
        <p:txBody>
          <a:bodyPr/>
          <a:lstStyle/>
          <a:p>
            <a:r>
              <a:rPr kumimoji="1" lang="ja-JP" altLang="en-US" dirty="0"/>
              <a:t>パワーポイントの使い方</a:t>
            </a:r>
            <a:br>
              <a:rPr kumimoji="1" lang="en-US" altLang="ja-JP" dirty="0"/>
            </a:br>
            <a:r>
              <a:rPr kumimoji="1" lang="ja-JP" altLang="en-US" dirty="0"/>
              <a:t>課題集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F48E496-6E60-B302-DEC0-8BAFE0A277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36424" y="5557240"/>
            <a:ext cx="2223246" cy="542346"/>
          </a:xfrm>
        </p:spPr>
        <p:txBody>
          <a:bodyPr/>
          <a:lstStyle/>
          <a:p>
            <a:r>
              <a:rPr kumimoji="1" lang="ja-JP" altLang="en-US" dirty="0"/>
              <a:t>吉岡　芳夫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20C6DF6-9569-9970-EB54-1368C4F9588C}"/>
              </a:ext>
            </a:extLst>
          </p:cNvPr>
          <p:cNvSpPr txBox="1"/>
          <p:nvPr/>
        </p:nvSpPr>
        <p:spPr>
          <a:xfrm>
            <a:off x="570155" y="344245"/>
            <a:ext cx="2753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６</a:t>
            </a:r>
            <a:r>
              <a:rPr kumimoji="1" lang="en-US" altLang="ja-JP" dirty="0"/>
              <a:t>/</a:t>
            </a:r>
            <a:r>
              <a:rPr kumimoji="1" lang="ja-JP" altLang="en-US" dirty="0"/>
              <a:t>４（水）</a:t>
            </a:r>
            <a:endParaRPr kumimoji="1" lang="en-US" altLang="ja-JP" dirty="0"/>
          </a:p>
          <a:p>
            <a:r>
              <a:rPr kumimoji="1" lang="ja-JP" altLang="en-US" dirty="0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６</a:t>
            </a:r>
            <a:r>
              <a:rPr kumimoji="1" lang="en-US" altLang="ja-JP" dirty="0"/>
              <a:t>/11</a:t>
            </a:r>
            <a:r>
              <a:rPr kumimoji="1" lang="ja-JP" altLang="en-US" dirty="0"/>
              <a:t>（水）</a:t>
            </a:r>
          </a:p>
        </p:txBody>
      </p:sp>
    </p:spTree>
    <p:extLst>
      <p:ext uri="{BB962C8B-B14F-4D97-AF65-F5344CB8AC3E}">
        <p14:creationId xmlns:p14="http://schemas.microsoft.com/office/powerpoint/2010/main" val="1607698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5561A0C-5F1E-DCA6-4D66-42E9B5355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3445"/>
            <a:ext cx="12192000" cy="512535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FCD21D9-DC39-31B1-C14E-BF2A3DDE3873}"/>
              </a:ext>
            </a:extLst>
          </p:cNvPr>
          <p:cNvSpPr txBox="1"/>
          <p:nvPr/>
        </p:nvSpPr>
        <p:spPr>
          <a:xfrm>
            <a:off x="1387736" y="339198"/>
            <a:ext cx="9488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川柳に参加していることを紹介するスライで６枚です。</a:t>
            </a:r>
          </a:p>
        </p:txBody>
      </p:sp>
    </p:spTree>
    <p:extLst>
      <p:ext uri="{BB962C8B-B14F-4D97-AF65-F5344CB8AC3E}">
        <p14:creationId xmlns:p14="http://schemas.microsoft.com/office/powerpoint/2010/main" val="3110664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D45AB4E-9E49-445E-884D-FE5788924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380"/>
            <a:ext cx="12192000" cy="543487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77AB9F3-41EF-0808-EA0D-AF9A8E4D9812}"/>
              </a:ext>
            </a:extLst>
          </p:cNvPr>
          <p:cNvSpPr txBox="1"/>
          <p:nvPr/>
        </p:nvSpPr>
        <p:spPr>
          <a:xfrm>
            <a:off x="3048897" y="311742"/>
            <a:ext cx="6094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/>
              <a:t>画面のデザインを変えてみたら、</a:t>
            </a:r>
          </a:p>
        </p:txBody>
      </p:sp>
    </p:spTree>
    <p:extLst>
      <p:ext uri="{BB962C8B-B14F-4D97-AF65-F5344CB8AC3E}">
        <p14:creationId xmlns:p14="http://schemas.microsoft.com/office/powerpoint/2010/main" val="978900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2D1B25D-A152-9841-399E-74EFEE17C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91" y="1014737"/>
            <a:ext cx="12192000" cy="549549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F66C689-660B-63AF-B430-66EBFC4CEA9D}"/>
              </a:ext>
            </a:extLst>
          </p:cNvPr>
          <p:cNvSpPr txBox="1"/>
          <p:nvPr/>
        </p:nvSpPr>
        <p:spPr>
          <a:xfrm>
            <a:off x="2130014" y="182880"/>
            <a:ext cx="7390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画面のデザインを変えてみたら、</a:t>
            </a:r>
          </a:p>
        </p:txBody>
      </p:sp>
    </p:spTree>
    <p:extLst>
      <p:ext uri="{BB962C8B-B14F-4D97-AF65-F5344CB8AC3E}">
        <p14:creationId xmlns:p14="http://schemas.microsoft.com/office/powerpoint/2010/main" val="2360554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CF9EC-3C52-5649-ABF2-EFE01C226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8F88EE-AE59-A07B-1F56-4D710C99A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38731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5400" dirty="0"/>
              <a:t>私の参加しているサークル</a:t>
            </a:r>
            <a:br>
              <a:rPr kumimoji="1" lang="en-US" altLang="ja-JP" sz="5400" dirty="0"/>
            </a:br>
            <a:r>
              <a:rPr kumimoji="1" lang="ja-JP" altLang="en-US" sz="5400" dirty="0"/>
              <a:t>川柳同好会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F3E1802-44AF-59F4-59D3-55EAF2BDE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08837" y="5099124"/>
            <a:ext cx="3621741" cy="761104"/>
          </a:xfrm>
        </p:spPr>
        <p:txBody>
          <a:bodyPr>
            <a:normAutofit/>
          </a:bodyPr>
          <a:lstStyle/>
          <a:p>
            <a:r>
              <a:rPr kumimoji="1" lang="ja-JP" altLang="en-US" sz="2800" dirty="0"/>
              <a:t>吉岡　芳夫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FEB8C49-9FA6-0BD4-56E5-97F63F313DF2}"/>
              </a:ext>
            </a:extLst>
          </p:cNvPr>
          <p:cNvSpPr txBox="1"/>
          <p:nvPr/>
        </p:nvSpPr>
        <p:spPr>
          <a:xfrm>
            <a:off x="527125" y="484094"/>
            <a:ext cx="417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６</a:t>
            </a:r>
            <a:r>
              <a:rPr kumimoji="1" lang="en-US" altLang="ja-JP" dirty="0"/>
              <a:t>/</a:t>
            </a:r>
            <a:r>
              <a:rPr kumimoji="1" lang="ja-JP" altLang="en-US" dirty="0"/>
              <a:t>１１（水）</a:t>
            </a:r>
          </a:p>
        </p:txBody>
      </p:sp>
    </p:spTree>
    <p:extLst>
      <p:ext uri="{BB962C8B-B14F-4D97-AF65-F5344CB8AC3E}">
        <p14:creationId xmlns:p14="http://schemas.microsoft.com/office/powerpoint/2010/main" val="3900469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D7DBE1-D6CD-5F3F-C9BB-2F04DBAF7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113" y="312138"/>
            <a:ext cx="8911687" cy="1280890"/>
          </a:xfrm>
        </p:spPr>
        <p:txBody>
          <a:bodyPr/>
          <a:lstStyle/>
          <a:p>
            <a:r>
              <a:rPr kumimoji="1" lang="ja-JP" altLang="en-US" dirty="0"/>
              <a:t>川柳同好会に参加しています。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6FA738-9762-D64F-6E83-605CF86C4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810" y="1172584"/>
            <a:ext cx="10515600" cy="5685416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開催日まで</a:t>
            </a:r>
            <a:endParaRPr kumimoji="1" lang="en-US" altLang="ja-JP" sz="2400" dirty="0"/>
          </a:p>
          <a:p>
            <a:pPr lvl="1"/>
            <a:r>
              <a:rPr lang="ja-JP" altLang="en-US" sz="2000" dirty="0"/>
              <a:t>参加者は、川柳３句を作って、あらかじめ主宰者に提出しておきます。</a:t>
            </a:r>
            <a:endParaRPr lang="en-US" altLang="ja-JP" sz="2000" dirty="0"/>
          </a:p>
          <a:p>
            <a:pPr lvl="1"/>
            <a:r>
              <a:rPr lang="ja-JP" altLang="en-US" sz="2000" dirty="0"/>
              <a:t>主宰者は、参加者の川柳をまとめた資料を作成されます。</a:t>
            </a:r>
            <a:endParaRPr lang="en-US" altLang="ja-JP" sz="2000" dirty="0"/>
          </a:p>
          <a:p>
            <a:r>
              <a:rPr lang="ja-JP" altLang="en-US" sz="2400" dirty="0"/>
              <a:t>開催日時、場所など</a:t>
            </a:r>
            <a:endParaRPr lang="en-US" altLang="ja-JP" sz="2400" dirty="0"/>
          </a:p>
          <a:p>
            <a:pPr lvl="1"/>
            <a:r>
              <a:rPr lang="ja-JP" altLang="en-US" sz="2000" dirty="0"/>
              <a:t>毎月、第３土曜日の１３時から、よろず茶屋で開催されます。</a:t>
            </a:r>
            <a:endParaRPr lang="en-US" altLang="ja-JP" sz="2000" dirty="0"/>
          </a:p>
          <a:p>
            <a:pPr lvl="1"/>
            <a:r>
              <a:rPr lang="ja-JP" altLang="en-US" sz="2000" dirty="0"/>
              <a:t>参加費は、１００円です。</a:t>
            </a:r>
            <a:endParaRPr lang="en-US" altLang="ja-JP" sz="2000" dirty="0"/>
          </a:p>
          <a:p>
            <a:r>
              <a:rPr kumimoji="1" lang="ja-JP" altLang="en-US" sz="2400" dirty="0"/>
              <a:t>当日</a:t>
            </a:r>
            <a:endParaRPr kumimoji="1" lang="en-US" altLang="ja-JP" sz="2400" dirty="0"/>
          </a:p>
          <a:p>
            <a:pPr lvl="1"/>
            <a:r>
              <a:rPr lang="ja-JP" altLang="en-US" sz="2000" dirty="0"/>
              <a:t>参加者全員の川柳がプリントされた資料が配布されます。</a:t>
            </a:r>
            <a:endParaRPr lang="en-US" altLang="ja-JP" sz="2000" dirty="0"/>
          </a:p>
          <a:p>
            <a:pPr lvl="1"/>
            <a:r>
              <a:rPr kumimoji="1" lang="ja-JP" altLang="en-US" sz="2000" dirty="0"/>
              <a:t>月替わりで３人の司会進行者が、句会を進めていきます。</a:t>
            </a:r>
            <a:endParaRPr kumimoji="1" lang="en-US" altLang="ja-JP" sz="2000" dirty="0"/>
          </a:p>
          <a:p>
            <a:pPr lvl="1"/>
            <a:r>
              <a:rPr lang="ja-JP" altLang="en-US" sz="2000" dirty="0"/>
              <a:t>参加者は、自分の川柳を読み上げ、それを作った背景などを説明します。</a:t>
            </a:r>
            <a:endParaRPr lang="en-US" altLang="ja-JP" sz="2000" dirty="0"/>
          </a:p>
          <a:p>
            <a:pPr lvl="1"/>
            <a:r>
              <a:rPr kumimoji="1" lang="ja-JP" altLang="en-US" sz="2000" dirty="0"/>
              <a:t>そのあと、参加者全体で、自由に感想、質問、批評、修正提案などを行い、会話を楽しみます。</a:t>
            </a:r>
            <a:endParaRPr kumimoji="1" lang="en-US" altLang="ja-JP" sz="2000" dirty="0"/>
          </a:p>
          <a:p>
            <a:pPr lvl="1"/>
            <a:r>
              <a:rPr kumimoji="1" lang="ja-JP" altLang="en-US" sz="2000" dirty="0"/>
              <a:t>最後に、発表された３つの句の中から、優秀句を挙手で決めます。</a:t>
            </a:r>
            <a:endParaRPr kumimoji="1" lang="en-US" altLang="ja-JP" sz="2000" dirty="0"/>
          </a:p>
          <a:p>
            <a:pPr lvl="1"/>
            <a:r>
              <a:rPr kumimoji="1" lang="ja-JP" altLang="en-US" sz="2000" dirty="0"/>
              <a:t>選ばれた川柳は、翌月の福井いきいき会新聞に紹介されます。</a:t>
            </a:r>
          </a:p>
        </p:txBody>
      </p:sp>
    </p:spTree>
    <p:extLst>
      <p:ext uri="{BB962C8B-B14F-4D97-AF65-F5344CB8AC3E}">
        <p14:creationId xmlns:p14="http://schemas.microsoft.com/office/powerpoint/2010/main" val="1085198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060A81E-9DA1-2353-29DD-0654E1500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60" y="175758"/>
            <a:ext cx="4629796" cy="650648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9F4C0AA-391B-0A84-1422-B6F4318E21A5}"/>
              </a:ext>
            </a:extLst>
          </p:cNvPr>
          <p:cNvSpPr txBox="1"/>
          <p:nvPr/>
        </p:nvSpPr>
        <p:spPr>
          <a:xfrm>
            <a:off x="5733826" y="1054249"/>
            <a:ext cx="621792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これは、当日配布される</a:t>
            </a:r>
            <a:endParaRPr kumimoji="1" lang="en-US" altLang="ja-JP" sz="3200" dirty="0"/>
          </a:p>
          <a:p>
            <a:r>
              <a:rPr kumimoji="1" lang="ja-JP" altLang="en-US" sz="3200" dirty="0"/>
              <a:t>参加者全員の川柳の</a:t>
            </a:r>
            <a:endParaRPr kumimoji="1" lang="en-US" altLang="ja-JP" sz="3200" dirty="0"/>
          </a:p>
          <a:p>
            <a:r>
              <a:rPr kumimoji="1" lang="ja-JP" altLang="en-US" sz="3200" dirty="0"/>
              <a:t>一覧表です</a:t>
            </a:r>
            <a:r>
              <a:rPr kumimoji="1" lang="ja-JP" altLang="en-US" dirty="0"/>
              <a:t>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sz="2400" dirty="0"/>
              <a:t>太字の句が、各自の優秀句です。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私の句は、</a:t>
            </a:r>
            <a:endParaRPr kumimoji="1" lang="en-US" altLang="ja-JP" sz="2400" dirty="0"/>
          </a:p>
          <a:p>
            <a:pPr lvl="1"/>
            <a:r>
              <a:rPr kumimoji="1" lang="ja-JP" altLang="en-US" sz="2400" dirty="0"/>
              <a:t>今の時期　桜の合唱　いい気分</a:t>
            </a:r>
            <a:endParaRPr kumimoji="1" lang="en-US" altLang="ja-JP" sz="2400" dirty="0"/>
          </a:p>
          <a:p>
            <a:pPr lvl="1"/>
            <a:r>
              <a:rPr kumimoji="1" lang="ja-JP" altLang="en-US" sz="2400" dirty="0"/>
              <a:t>一日で、　冬から夏へ　異常だね</a:t>
            </a:r>
            <a:endParaRPr kumimoji="1" lang="en-US" altLang="ja-JP" sz="2400" dirty="0"/>
          </a:p>
          <a:p>
            <a:pPr lvl="1"/>
            <a:r>
              <a:rPr kumimoji="1" lang="ja-JP" altLang="en-US" sz="2400" b="1" dirty="0"/>
              <a:t>散った花　お堀に浮かんで　またきれい</a:t>
            </a:r>
            <a:endParaRPr kumimoji="1"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3410220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1CFFCF-99AA-D08D-11BB-809074168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34" y="2122950"/>
            <a:ext cx="5454126" cy="3826029"/>
          </a:xfrm>
          <a:prstGeom prst="rect">
            <a:avLst/>
          </a:prstGeom>
          <a:ln>
            <a:solidFill>
              <a:srgbClr val="C88800"/>
            </a:solidFill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D749BF0-2514-AD2A-8CE6-91A9919254FD}"/>
              </a:ext>
            </a:extLst>
          </p:cNvPr>
          <p:cNvSpPr txBox="1"/>
          <p:nvPr/>
        </p:nvSpPr>
        <p:spPr>
          <a:xfrm>
            <a:off x="1584960" y="647411"/>
            <a:ext cx="10607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川柳に写真や画像を付けたカードを作ることもあります。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AB73449-BF73-6690-294E-4229969FD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0" y="2122950"/>
            <a:ext cx="5287010" cy="384351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03076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C74FCDB-BA42-02B4-160C-185FD06B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826" y="1185816"/>
            <a:ext cx="8507012" cy="55538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D87B6-0AC9-E357-39BB-89CCA4849FC3}"/>
              </a:ext>
            </a:extLst>
          </p:cNvPr>
          <p:cNvSpPr txBox="1"/>
          <p:nvPr/>
        </p:nvSpPr>
        <p:spPr>
          <a:xfrm>
            <a:off x="1269403" y="401604"/>
            <a:ext cx="9499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これは、福井いきいき会の新聞に掲載されている各自の優秀句です。</a:t>
            </a:r>
          </a:p>
        </p:txBody>
      </p:sp>
    </p:spTree>
    <p:extLst>
      <p:ext uri="{BB962C8B-B14F-4D97-AF65-F5344CB8AC3E}">
        <p14:creationId xmlns:p14="http://schemas.microsoft.com/office/powerpoint/2010/main" val="149625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E7FC9-ED45-4756-B39C-C0127C85D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C78E5F-34D2-BE64-8E13-842C1A533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2184" y="1541911"/>
            <a:ext cx="9144000" cy="3460393"/>
          </a:xfrm>
        </p:spPr>
        <p:txBody>
          <a:bodyPr>
            <a:normAutofit/>
          </a:bodyPr>
          <a:lstStyle/>
          <a:p>
            <a:r>
              <a:rPr kumimoji="1" lang="ja-JP" altLang="en-US" sz="5400" dirty="0"/>
              <a:t>私の参加しているサークル</a:t>
            </a:r>
            <a:br>
              <a:rPr kumimoji="1" lang="en-US" altLang="ja-JP" sz="5400" dirty="0"/>
            </a:br>
            <a:r>
              <a:rPr kumimoji="1" lang="ja-JP" altLang="en-US" sz="5400" dirty="0"/>
              <a:t>川柳同好会</a:t>
            </a:r>
            <a:br>
              <a:rPr kumimoji="1" lang="en-US" altLang="ja-JP" sz="5400" dirty="0"/>
            </a:br>
            <a:br>
              <a:rPr kumimoji="1" lang="en-US" altLang="ja-JP" sz="5400" dirty="0"/>
            </a:br>
            <a:r>
              <a:rPr kumimoji="1" lang="ja-JP" altLang="en-US" sz="5400" dirty="0"/>
              <a:t>終わり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CBCAB44-0E35-C58A-CCED-E41698E59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08837" y="5099124"/>
            <a:ext cx="3621741" cy="761104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吉岡　芳夫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5909338-8476-47AA-AED3-AC95902434EB}"/>
              </a:ext>
            </a:extLst>
          </p:cNvPr>
          <p:cNvSpPr txBox="1"/>
          <p:nvPr/>
        </p:nvSpPr>
        <p:spPr>
          <a:xfrm>
            <a:off x="527125" y="484094"/>
            <a:ext cx="4173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６</a:t>
            </a:r>
            <a:r>
              <a:rPr kumimoji="1" lang="en-US" altLang="ja-JP" dirty="0"/>
              <a:t>/</a:t>
            </a:r>
            <a:r>
              <a:rPr kumimoji="1" lang="ja-JP" altLang="en-US" dirty="0"/>
              <a:t>１１（水）</a:t>
            </a:r>
          </a:p>
        </p:txBody>
      </p:sp>
    </p:spTree>
    <p:extLst>
      <p:ext uri="{BB962C8B-B14F-4D97-AF65-F5344CB8AC3E}">
        <p14:creationId xmlns:p14="http://schemas.microsoft.com/office/powerpoint/2010/main" val="2916199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226CD3-BEDF-180C-147A-FB1B342EF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課題　　中級（１）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DD2CDB5-27EB-031E-6154-FBB8D69AF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1784071"/>
            <a:ext cx="8596668" cy="4552183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sz="3300" dirty="0"/>
              <a:t>郷土の魅力を発信</a:t>
            </a:r>
            <a:endParaRPr kumimoji="1" lang="en-US" altLang="ja-JP" sz="3300" dirty="0"/>
          </a:p>
          <a:p>
            <a:pPr lvl="1"/>
            <a:r>
              <a:rPr lang="ja-JP" altLang="en-US" sz="2800" dirty="0"/>
              <a:t>名所旧跡、食べ物、文化、など</a:t>
            </a:r>
            <a:endParaRPr lang="en-US" altLang="ja-JP" sz="2800" dirty="0"/>
          </a:p>
          <a:p>
            <a:pPr lvl="1"/>
            <a:r>
              <a:rPr kumimoji="1" lang="ja-JP" altLang="en-US" sz="2800" dirty="0"/>
              <a:t>インターネットから写真をコピーする</a:t>
            </a:r>
            <a:br>
              <a:rPr kumimoji="1" lang="en-US" altLang="ja-JP" sz="2800" dirty="0"/>
            </a:br>
            <a:endParaRPr kumimoji="1" lang="en-US" altLang="ja-JP" sz="2800" dirty="0"/>
          </a:p>
          <a:p>
            <a:r>
              <a:rPr lang="ja-JP" altLang="en-US" sz="3300" dirty="0"/>
              <a:t>私の意見</a:t>
            </a:r>
            <a:endParaRPr lang="en-US" altLang="ja-JP" sz="3300" dirty="0"/>
          </a:p>
          <a:p>
            <a:pPr lvl="1"/>
            <a:r>
              <a:rPr kumimoji="1" lang="ja-JP" altLang="en-US" sz="2800" dirty="0"/>
              <a:t>福井いきいき会に対する意見</a:t>
            </a:r>
            <a:br>
              <a:rPr kumimoji="1" lang="en-US" altLang="ja-JP" sz="2800" dirty="0"/>
            </a:br>
            <a:endParaRPr kumimoji="1" lang="en-US" altLang="ja-JP" sz="2800" dirty="0"/>
          </a:p>
          <a:p>
            <a:r>
              <a:rPr lang="ja-JP" altLang="en-US" sz="3300" dirty="0"/>
              <a:t>私の旅行記</a:t>
            </a:r>
            <a:endParaRPr lang="en-US" altLang="ja-JP" sz="3300" dirty="0"/>
          </a:p>
          <a:p>
            <a:pPr lvl="1"/>
            <a:r>
              <a:rPr kumimoji="1" lang="ja-JP" altLang="en-US" sz="2800" dirty="0"/>
              <a:t>これまで出かけた旅行先</a:t>
            </a:r>
            <a:endParaRPr kumimoji="1" lang="en-US" altLang="ja-JP" sz="2800" dirty="0"/>
          </a:p>
          <a:p>
            <a:pPr lvl="1"/>
            <a:r>
              <a:rPr lang="ja-JP" altLang="en-US" sz="2800" dirty="0"/>
              <a:t>いつごろ、誰と、思い出の写真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1914677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712CB7-D707-2A00-F051-F9ED64355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600" dirty="0"/>
              <a:t>課題１　自己紹介のスライドを作ってください。</a:t>
            </a:r>
            <a:endParaRPr kumimoji="1" lang="ja-JP" altLang="en-US" sz="3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D1DE24-9104-BE68-96DB-FA3E088B2256}"/>
              </a:ext>
            </a:extLst>
          </p:cNvPr>
          <p:cNvSpPr txBox="1"/>
          <p:nvPr/>
        </p:nvSpPr>
        <p:spPr>
          <a:xfrm>
            <a:off x="1593707" y="1531085"/>
            <a:ext cx="4335332" cy="4525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タイトル　　</a:t>
            </a:r>
            <a:endParaRPr kumimoji="1" lang="en-US" altLang="ja-JP" sz="3200" dirty="0"/>
          </a:p>
          <a:p>
            <a:r>
              <a:rPr kumimoji="1" lang="ja-JP" altLang="en-US" sz="3200" dirty="0"/>
              <a:t>　　私のプロフィール</a:t>
            </a:r>
            <a:endParaRPr kumimoji="1" lang="en-US" altLang="ja-JP" sz="3200" dirty="0"/>
          </a:p>
          <a:p>
            <a:endParaRPr kumimoji="1" lang="en-US" altLang="ja-JP" dirty="0"/>
          </a:p>
          <a:p>
            <a:pPr>
              <a:lnSpc>
                <a:spcPct val="150000"/>
              </a:lnSpc>
            </a:pPr>
            <a:r>
              <a:rPr kumimoji="1" lang="ja-JP" altLang="en-US" sz="2800" dirty="0"/>
              <a:t>名前</a:t>
            </a:r>
            <a:endParaRPr kumimoji="1" lang="en-US" altLang="ja-JP" sz="2800" dirty="0"/>
          </a:p>
          <a:p>
            <a:pPr>
              <a:lnSpc>
                <a:spcPct val="150000"/>
              </a:lnSpc>
            </a:pPr>
            <a:r>
              <a:rPr kumimoji="1" lang="ja-JP" altLang="en-US" sz="2800" dirty="0"/>
              <a:t>住所</a:t>
            </a:r>
            <a:endParaRPr kumimoji="1" lang="en-US" altLang="ja-JP" sz="2800" dirty="0"/>
          </a:p>
          <a:p>
            <a:pPr>
              <a:lnSpc>
                <a:spcPct val="150000"/>
              </a:lnSpc>
            </a:pPr>
            <a:r>
              <a:rPr kumimoji="1" lang="ja-JP" altLang="en-US" sz="2800" dirty="0"/>
              <a:t>生年月日</a:t>
            </a:r>
            <a:endParaRPr kumimoji="1" lang="en-US" altLang="ja-JP" sz="2800" dirty="0"/>
          </a:p>
          <a:p>
            <a:pPr>
              <a:lnSpc>
                <a:spcPct val="150000"/>
              </a:lnSpc>
            </a:pPr>
            <a:r>
              <a:rPr kumimoji="1" lang="ja-JP" altLang="en-US" sz="2800" dirty="0"/>
              <a:t>電話</a:t>
            </a:r>
            <a:endParaRPr kumimoji="1" lang="en-US" altLang="ja-JP" sz="2800" dirty="0"/>
          </a:p>
          <a:p>
            <a:pPr>
              <a:lnSpc>
                <a:spcPct val="150000"/>
              </a:lnSpc>
            </a:pPr>
            <a:r>
              <a:rPr kumimoji="1" lang="ja-JP" altLang="en-US" sz="2800" dirty="0"/>
              <a:t>趣味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6683F3F-31B6-916A-C324-947753A18BB1}"/>
              </a:ext>
            </a:extLst>
          </p:cNvPr>
          <p:cNvSpPr/>
          <p:nvPr/>
        </p:nvSpPr>
        <p:spPr>
          <a:xfrm>
            <a:off x="6691256" y="1925619"/>
            <a:ext cx="4055633" cy="4130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45E214-1DC0-027E-68E4-15DEB5485302}"/>
              </a:ext>
            </a:extLst>
          </p:cNvPr>
          <p:cNvSpPr txBox="1"/>
          <p:nvPr/>
        </p:nvSpPr>
        <p:spPr>
          <a:xfrm>
            <a:off x="7186108" y="3076687"/>
            <a:ext cx="29546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ノートパソコンのカメラで</a:t>
            </a:r>
            <a:endParaRPr kumimoji="1" lang="en-US" altLang="ja-JP" dirty="0"/>
          </a:p>
          <a:p>
            <a:r>
              <a:rPr kumimoji="1" lang="ja-JP" altLang="en-US" dirty="0"/>
              <a:t>自分の顔を映し、</a:t>
            </a:r>
            <a:endParaRPr kumimoji="1" lang="en-US" altLang="ja-JP" dirty="0"/>
          </a:p>
          <a:p>
            <a:r>
              <a:rPr kumimoji="1" lang="ja-JP" altLang="en-US" dirty="0"/>
              <a:t>その画面をコピーする。</a:t>
            </a:r>
            <a:endParaRPr kumimoji="1" lang="en-US" altLang="ja-JP" dirty="0"/>
          </a:p>
          <a:p>
            <a:r>
              <a:rPr kumimoji="1" lang="ja-JP" altLang="en-US" dirty="0"/>
              <a:t>ペイントに貼り付けて、</a:t>
            </a:r>
            <a:endParaRPr kumimoji="1" lang="en-US" altLang="ja-JP" dirty="0"/>
          </a:p>
          <a:p>
            <a:r>
              <a:rPr kumimoji="1" lang="ja-JP" altLang="en-US" dirty="0"/>
              <a:t>適当なサイズにして、</a:t>
            </a:r>
            <a:endParaRPr kumimoji="1" lang="en-US" altLang="ja-JP" dirty="0"/>
          </a:p>
          <a:p>
            <a:r>
              <a:rPr kumimoji="1" lang="ja-JP" altLang="en-US" dirty="0"/>
              <a:t>ここに貼り付ける。</a:t>
            </a:r>
          </a:p>
        </p:txBody>
      </p:sp>
    </p:spTree>
    <p:extLst>
      <p:ext uri="{BB962C8B-B14F-4D97-AF65-F5344CB8AC3E}">
        <p14:creationId xmlns:p14="http://schemas.microsoft.com/office/powerpoint/2010/main" val="684899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678A2EB-C907-A460-3C99-26957679D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203"/>
            <a:ext cx="12192000" cy="518808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617B3E-2F30-36F0-1BE2-999CE2BE4388}"/>
              </a:ext>
            </a:extLst>
          </p:cNvPr>
          <p:cNvSpPr txBox="1"/>
          <p:nvPr/>
        </p:nvSpPr>
        <p:spPr>
          <a:xfrm>
            <a:off x="2259106" y="365760"/>
            <a:ext cx="6454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恐竜博物館の紹介スライドの例</a:t>
            </a:r>
          </a:p>
        </p:txBody>
      </p:sp>
    </p:spTree>
    <p:extLst>
      <p:ext uri="{BB962C8B-B14F-4D97-AF65-F5344CB8AC3E}">
        <p14:creationId xmlns:p14="http://schemas.microsoft.com/office/powerpoint/2010/main" val="598978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5FFAF1-7328-071A-AE68-42EA5DC719E4}"/>
              </a:ext>
            </a:extLst>
          </p:cNvPr>
          <p:cNvSpPr txBox="1"/>
          <p:nvPr/>
        </p:nvSpPr>
        <p:spPr>
          <a:xfrm>
            <a:off x="3044414" y="441064"/>
            <a:ext cx="4808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デザインを変えてみた。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954F629-E354-57FF-5296-BE1D3E48C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689"/>
            <a:ext cx="12192000" cy="511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5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28510D-9495-CC95-D40D-7CB0D3C68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510" y="1963270"/>
            <a:ext cx="9144000" cy="23876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郷土の名所旧跡の紹介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恐竜博物館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52918BA-2F96-F1AA-8AC4-323F756F9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21562" y="5088367"/>
            <a:ext cx="3933713" cy="567466"/>
          </a:xfrm>
        </p:spPr>
        <p:txBody>
          <a:bodyPr/>
          <a:lstStyle/>
          <a:p>
            <a:r>
              <a:rPr kumimoji="1" lang="ja-JP" altLang="en-US" dirty="0"/>
              <a:t>吉岡　芳夫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8E2610-0820-D59E-F8A2-77BC8DFC498C}"/>
              </a:ext>
            </a:extLst>
          </p:cNvPr>
          <p:cNvSpPr txBox="1"/>
          <p:nvPr/>
        </p:nvSpPr>
        <p:spPr>
          <a:xfrm>
            <a:off x="365760" y="398033"/>
            <a:ext cx="353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６</a:t>
            </a:r>
            <a:r>
              <a:rPr kumimoji="1" lang="en-US" altLang="ja-JP" dirty="0"/>
              <a:t>/</a:t>
            </a:r>
            <a:r>
              <a:rPr kumimoji="1" lang="ja-JP" altLang="en-US" dirty="0"/>
              <a:t>１１（水）</a:t>
            </a:r>
          </a:p>
        </p:txBody>
      </p:sp>
    </p:spTree>
    <p:extLst>
      <p:ext uri="{BB962C8B-B14F-4D97-AF65-F5344CB8AC3E}">
        <p14:creationId xmlns:p14="http://schemas.microsoft.com/office/powerpoint/2010/main" val="959470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6F883F-0CD9-A7F8-4BFA-20490228D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恐竜博物館とは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FEDB5F-FDBC-BA91-2F44-C8EE1B604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ja-JP" altLang="en-US" sz="3200" dirty="0"/>
              <a:t>福井県勝山市にある日本最大級、そして世界的にも有名な恐竜博物館です</a:t>
            </a:r>
            <a:endParaRPr lang="en-US" altLang="ja-JP" sz="3200" dirty="0"/>
          </a:p>
          <a:p>
            <a:r>
              <a:rPr lang="ja-JP" altLang="en-US" sz="3200" dirty="0"/>
              <a:t>概要</a:t>
            </a:r>
            <a:endParaRPr lang="en-US" altLang="ja-JP" sz="3200" dirty="0"/>
          </a:p>
          <a:p>
            <a:pPr lvl="1"/>
            <a:r>
              <a:rPr lang="ja-JP" altLang="en-US" sz="3200" dirty="0"/>
              <a:t>設立： </a:t>
            </a:r>
            <a:r>
              <a:rPr lang="en-US" altLang="ja-JP" sz="3200" dirty="0"/>
              <a:t>2000</a:t>
            </a:r>
            <a:r>
              <a:rPr lang="ja-JP" altLang="en-US" sz="3200" dirty="0"/>
              <a:t>年</a:t>
            </a:r>
            <a:r>
              <a:rPr lang="en-US" altLang="ja-JP" sz="3200" dirty="0"/>
              <a:t>7</a:t>
            </a:r>
            <a:r>
              <a:rPr lang="ja-JP" altLang="en-US" sz="3200" dirty="0"/>
              <a:t>月</a:t>
            </a:r>
            <a:r>
              <a:rPr lang="en-US" altLang="ja-JP" sz="3200" dirty="0"/>
              <a:t>14</a:t>
            </a:r>
            <a:r>
              <a:rPr lang="ja-JP" altLang="en-US" sz="3200" dirty="0"/>
              <a:t>日開館（</a:t>
            </a:r>
            <a:r>
              <a:rPr lang="en-US" altLang="ja-JP" sz="3200" dirty="0"/>
              <a:t>2023</a:t>
            </a:r>
            <a:r>
              <a:rPr lang="ja-JP" altLang="en-US" sz="3200" dirty="0"/>
              <a:t>年に改装リニューアル） </a:t>
            </a:r>
            <a:endParaRPr lang="en-US" altLang="ja-JP" sz="3200" dirty="0"/>
          </a:p>
          <a:p>
            <a:pPr lvl="1"/>
            <a:r>
              <a:rPr lang="ja-JP" altLang="en-US" sz="3200" dirty="0"/>
              <a:t>設計： 黒川紀章によるシルバーのドーム建築（無柱空間） </a:t>
            </a:r>
            <a:endParaRPr lang="en-US" altLang="ja-JP" sz="3200" dirty="0"/>
          </a:p>
          <a:p>
            <a:pPr lvl="1"/>
            <a:r>
              <a:rPr lang="ja-JP" altLang="en-US" sz="3200" dirty="0"/>
              <a:t>延床面積約</a:t>
            </a:r>
            <a:r>
              <a:rPr lang="en-US" altLang="ja-JP" sz="3200" dirty="0"/>
              <a:t>15,000㎡</a:t>
            </a:r>
            <a:r>
              <a:rPr lang="ja-JP" altLang="en-US" sz="3200" dirty="0"/>
              <a:t>、</a:t>
            </a:r>
            <a:endParaRPr lang="en-US" altLang="ja-JP" sz="3200" dirty="0"/>
          </a:p>
          <a:p>
            <a:pPr lvl="1"/>
            <a:r>
              <a:rPr lang="ja-JP" altLang="en-US" sz="3200" dirty="0"/>
              <a:t>展示ホールの天井高約</a:t>
            </a:r>
            <a:r>
              <a:rPr lang="en-US" altLang="ja-JP" sz="3200" dirty="0"/>
              <a:t>37m</a:t>
            </a:r>
            <a:r>
              <a:rPr lang="ja-JP" altLang="en-US" sz="3200" dirty="0"/>
              <a:t>、幅</a:t>
            </a:r>
            <a:r>
              <a:rPr lang="en-US" altLang="ja-JP" sz="3200" dirty="0"/>
              <a:t>84m×</a:t>
            </a:r>
            <a:r>
              <a:rPr lang="ja-JP" altLang="en-US" sz="3200" dirty="0"/>
              <a:t>奥行</a:t>
            </a:r>
            <a:endParaRPr lang="en-US" altLang="ja-JP" sz="3200" dirty="0"/>
          </a:p>
          <a:p>
            <a:pPr lvl="1"/>
            <a:r>
              <a:rPr lang="ja-JP" altLang="en-US" sz="3200" dirty="0"/>
              <a:t>来館者数： 年間約</a:t>
            </a:r>
            <a:r>
              <a:rPr lang="en-US" altLang="ja-JP" sz="3200" dirty="0"/>
              <a:t>150</a:t>
            </a:r>
            <a:r>
              <a:rPr lang="ja-JP" altLang="en-US" sz="3200" dirty="0"/>
              <a:t>万人（</a:t>
            </a:r>
            <a:r>
              <a:rPr lang="en-US" altLang="ja-JP" sz="3200" dirty="0"/>
              <a:t>2025</a:t>
            </a:r>
            <a:r>
              <a:rPr lang="ja-JP" altLang="en-US" sz="3200" dirty="0"/>
              <a:t>年度実績）</a:t>
            </a:r>
          </a:p>
        </p:txBody>
      </p:sp>
    </p:spTree>
    <p:extLst>
      <p:ext uri="{BB962C8B-B14F-4D97-AF65-F5344CB8AC3E}">
        <p14:creationId xmlns:p14="http://schemas.microsoft.com/office/powerpoint/2010/main" val="3784163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CCCD3B96-79AE-968A-8E25-68EA67CC5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b="1" dirty="0"/>
              <a:t>主な見どころ</a:t>
            </a:r>
            <a:br>
              <a:rPr lang="ja-JP" altLang="en-US" b="1" dirty="0"/>
            </a:br>
            <a:endParaRPr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8A92D1B-736B-4A39-6507-E8ED102D7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3" y="1028540"/>
            <a:ext cx="10213734" cy="561968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dirty="0"/>
              <a:t>１．</a:t>
            </a:r>
            <a:r>
              <a:rPr lang="ja-JP" altLang="en-US" sz="3000" dirty="0"/>
              <a:t>恐竜世界（</a:t>
            </a:r>
            <a:r>
              <a:rPr lang="en-US" altLang="ja-JP" sz="3000" dirty="0"/>
              <a:t>Dinosaur World</a:t>
            </a:r>
            <a:r>
              <a:rPr lang="ja-JP" altLang="en-US" sz="3000" dirty="0"/>
              <a:t>）</a:t>
            </a:r>
            <a:br>
              <a:rPr lang="ja-JP" altLang="en-US" sz="3000" dirty="0"/>
            </a:br>
            <a:r>
              <a:rPr lang="ja-JP" altLang="en-US" sz="3000" dirty="0"/>
              <a:t>　 </a:t>
            </a:r>
            <a:r>
              <a:rPr lang="en-US" altLang="ja-JP" sz="3000" dirty="0"/>
              <a:t>50</a:t>
            </a:r>
            <a:r>
              <a:rPr lang="ja-JP" altLang="en-US" sz="3000" dirty="0"/>
              <a:t>体以上の全身骨格展示（うち</a:t>
            </a:r>
            <a:r>
              <a:rPr lang="en-US" altLang="ja-JP" sz="3000" dirty="0"/>
              <a:t>10</a:t>
            </a:r>
            <a:r>
              <a:rPr lang="ja-JP" altLang="en-US" sz="3000" dirty="0"/>
              <a:t>体は本物）、</a:t>
            </a:r>
          </a:p>
          <a:p>
            <a:pPr marL="0" indent="0">
              <a:buNone/>
            </a:pPr>
            <a:r>
              <a:rPr lang="ja-JP" altLang="en-US" sz="3000" dirty="0"/>
              <a:t>　　ティラノサウルスなどの精巧な復元ジオラマが圧巻 </a:t>
            </a:r>
          </a:p>
          <a:p>
            <a:pPr marL="0" indent="0">
              <a:buNone/>
            </a:pPr>
            <a:r>
              <a:rPr lang="ja-JP" altLang="en-US" sz="3000" dirty="0"/>
              <a:t>２．地球科学・生命史ゾーン</a:t>
            </a:r>
          </a:p>
          <a:p>
            <a:pPr marL="0" indent="0">
              <a:buNone/>
            </a:pPr>
            <a:r>
              <a:rPr lang="ja-JP" altLang="en-US" sz="3000" dirty="0"/>
              <a:t>　　地球の成り立ちや生物進化の歴史を、</a:t>
            </a:r>
          </a:p>
          <a:p>
            <a:pPr marL="0" indent="0">
              <a:buNone/>
            </a:pPr>
            <a:r>
              <a:rPr lang="ja-JP" altLang="en-US" sz="3000" dirty="0"/>
              <a:t>　　化石・映像・体験展示を通じて学べます 。</a:t>
            </a:r>
          </a:p>
          <a:p>
            <a:pPr marL="0" indent="0">
              <a:buNone/>
            </a:pPr>
            <a:r>
              <a:rPr lang="ja-JP" altLang="en-US" sz="3000" dirty="0"/>
              <a:t>３．ダイノラボ</a:t>
            </a:r>
            <a:br>
              <a:rPr lang="ja-JP" altLang="en-US" sz="3000" dirty="0"/>
            </a:br>
            <a:r>
              <a:rPr lang="ja-JP" altLang="en-US" sz="3000" dirty="0"/>
              <a:t>  実際に化石に触れる体験コーナーや</a:t>
            </a:r>
          </a:p>
          <a:p>
            <a:pPr marL="0" indent="0">
              <a:buNone/>
            </a:pPr>
            <a:r>
              <a:rPr lang="ja-JP" altLang="en-US" sz="3000" dirty="0"/>
              <a:t>　　　クリーニング作業の見学が可能 。</a:t>
            </a:r>
          </a:p>
          <a:p>
            <a:pPr marL="0" indent="0">
              <a:buNone/>
            </a:pPr>
            <a:r>
              <a:rPr lang="ja-JP" altLang="en-US" sz="3000" dirty="0"/>
              <a:t>４．野外恐竜博物館</a:t>
            </a:r>
            <a:br>
              <a:rPr lang="ja-JP" altLang="en-US" sz="3000" dirty="0"/>
            </a:br>
            <a:r>
              <a:rPr lang="ja-JP" altLang="en-US" sz="3000" dirty="0"/>
              <a:t>  実際の発掘現場で、ガイド付きで化石の観察や</a:t>
            </a:r>
          </a:p>
          <a:p>
            <a:pPr marL="0" indent="0">
              <a:buNone/>
            </a:pPr>
            <a:r>
              <a:rPr lang="ja-JP" altLang="en-US" sz="3000" dirty="0"/>
              <a:t>　　　掘削体験ができる貴重なプログラム 。</a:t>
            </a:r>
          </a:p>
        </p:txBody>
      </p:sp>
    </p:spTree>
    <p:extLst>
      <p:ext uri="{BB962C8B-B14F-4D97-AF65-F5344CB8AC3E}">
        <p14:creationId xmlns:p14="http://schemas.microsoft.com/office/powerpoint/2010/main" val="3029718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76CB5AD-3F1E-6567-E688-D6446237F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71" y="1106621"/>
            <a:ext cx="8893372" cy="552546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A583A50-9E3E-364C-9912-4699082E2EEC}"/>
              </a:ext>
            </a:extLst>
          </p:cNvPr>
          <p:cNvSpPr txBox="1"/>
          <p:nvPr/>
        </p:nvSpPr>
        <p:spPr>
          <a:xfrm>
            <a:off x="3412864" y="353216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3"/>
              </a:rPr>
              <a:t>勝山市</a:t>
            </a:r>
            <a:r>
              <a:rPr lang="en-US" altLang="ja-JP" dirty="0">
                <a:hlinkClick r:id="rId3"/>
              </a:rPr>
              <a:t>, </a:t>
            </a:r>
            <a:r>
              <a:rPr lang="ja-JP" altLang="en-US" dirty="0">
                <a:hlinkClick r:id="rId3"/>
              </a:rPr>
              <a:t>福井県 </a:t>
            </a:r>
            <a:r>
              <a:rPr lang="en-US" altLang="ja-JP" dirty="0">
                <a:hlinkClick r:id="rId3"/>
              </a:rPr>
              <a:t>- Google </a:t>
            </a:r>
            <a:r>
              <a:rPr lang="ja-JP" altLang="en-US" dirty="0">
                <a:hlinkClick r:id="rId3"/>
              </a:rPr>
              <a:t>マップ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0597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FBC7B36-0607-593B-2E9D-83347AE77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16" y="942770"/>
            <a:ext cx="7519065" cy="563553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FFF90C8-7E91-26AC-FF5F-BF15F0637CED}"/>
              </a:ext>
            </a:extLst>
          </p:cNvPr>
          <p:cNvSpPr txBox="1"/>
          <p:nvPr/>
        </p:nvSpPr>
        <p:spPr>
          <a:xfrm>
            <a:off x="2360775" y="279699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3"/>
              </a:rPr>
              <a:t>福井県立恐竜博物館 </a:t>
            </a:r>
            <a:r>
              <a:rPr lang="en-US" altLang="ja-JP" dirty="0">
                <a:hlinkClick r:id="rId3"/>
              </a:rPr>
              <a:t>- Google </a:t>
            </a:r>
            <a:r>
              <a:rPr lang="ja-JP" altLang="en-US" dirty="0">
                <a:hlinkClick r:id="rId3"/>
              </a:rPr>
              <a:t>マップ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6349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C69685-3779-D33A-32D5-4D10641B2D61}"/>
              </a:ext>
            </a:extLst>
          </p:cNvPr>
          <p:cNvSpPr txBox="1"/>
          <p:nvPr/>
        </p:nvSpPr>
        <p:spPr>
          <a:xfrm>
            <a:off x="1667435" y="440628"/>
            <a:ext cx="745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2"/>
              </a:rPr>
              <a:t>恐竜博物館がリニューアル</a:t>
            </a:r>
            <a:r>
              <a:rPr lang="en-US" altLang="ja-JP" dirty="0">
                <a:hlinkClick r:id="rId2"/>
              </a:rPr>
              <a:t>!!</a:t>
            </a:r>
            <a:r>
              <a:rPr lang="ja-JP" altLang="en-US" dirty="0">
                <a:hlinkClick r:id="rId2"/>
              </a:rPr>
              <a:t>　今野アナが徹底リポート</a:t>
            </a:r>
            <a:r>
              <a:rPr lang="en-US" altLang="ja-JP" dirty="0">
                <a:hlinkClick r:id="rId2"/>
              </a:rPr>
              <a:t>!!(2023</a:t>
            </a:r>
            <a:r>
              <a:rPr lang="ja-JP" altLang="en-US" dirty="0">
                <a:hlinkClick r:id="rId2"/>
              </a:rPr>
              <a:t>年</a:t>
            </a:r>
            <a:r>
              <a:rPr lang="en-US" altLang="ja-JP" dirty="0">
                <a:hlinkClick r:id="rId2"/>
              </a:rPr>
              <a:t>8</a:t>
            </a:r>
            <a:r>
              <a:rPr lang="ja-JP" altLang="en-US" dirty="0">
                <a:hlinkClick r:id="rId2"/>
              </a:rPr>
              <a:t>月</a:t>
            </a:r>
            <a:r>
              <a:rPr lang="en-US" altLang="ja-JP" dirty="0">
                <a:hlinkClick r:id="rId2"/>
              </a:rPr>
              <a:t>)</a:t>
            </a:r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56B4C3C-730A-6B92-9036-5C4B0384B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009" y="1248500"/>
            <a:ext cx="8347383" cy="505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83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542C5-537A-D800-3514-E576F3DFE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903637-C8A6-7A11-ACAB-A73D7484B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241" y="2952974"/>
            <a:ext cx="9144000" cy="23876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郷土の名所旧跡の紹介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恐竜博物館　　　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おわり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4FEB84B-6B11-D031-864B-CE0600A426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8385" y="5733826"/>
            <a:ext cx="3933713" cy="567466"/>
          </a:xfrm>
        </p:spPr>
        <p:txBody>
          <a:bodyPr/>
          <a:lstStyle/>
          <a:p>
            <a:r>
              <a:rPr kumimoji="1" lang="ja-JP" altLang="en-US" dirty="0"/>
              <a:t>吉岡　芳夫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DBCC90-5EFC-FDCF-FCD3-CDDF50CFBC8D}"/>
              </a:ext>
            </a:extLst>
          </p:cNvPr>
          <p:cNvSpPr txBox="1"/>
          <p:nvPr/>
        </p:nvSpPr>
        <p:spPr>
          <a:xfrm>
            <a:off x="365760" y="398033"/>
            <a:ext cx="353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６</a:t>
            </a:r>
            <a:r>
              <a:rPr kumimoji="1" lang="en-US" altLang="ja-JP" dirty="0"/>
              <a:t>/</a:t>
            </a:r>
            <a:r>
              <a:rPr kumimoji="1" lang="ja-JP" altLang="en-US" dirty="0"/>
              <a:t>１１（水）</a:t>
            </a:r>
          </a:p>
        </p:txBody>
      </p:sp>
    </p:spTree>
    <p:extLst>
      <p:ext uri="{BB962C8B-B14F-4D97-AF65-F5344CB8AC3E}">
        <p14:creationId xmlns:p14="http://schemas.microsoft.com/office/powerpoint/2010/main" val="2397569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C2D1F-D90F-DA9A-846F-1E562778C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A12F66-28AB-9418-4284-FF80BD770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7825" y="1760538"/>
            <a:ext cx="9144000" cy="2387600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パワーポイントの使い方</a:t>
            </a:r>
            <a:br>
              <a:rPr kumimoji="1" lang="en-US" altLang="ja-JP" dirty="0"/>
            </a:br>
            <a:r>
              <a:rPr kumimoji="1" lang="ja-JP" altLang="en-US" dirty="0"/>
              <a:t>復習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8F399D0-B437-6C44-DBC2-7EB011073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0665" y="5506892"/>
            <a:ext cx="3971925" cy="657225"/>
          </a:xfrm>
        </p:spPr>
        <p:txBody>
          <a:bodyPr/>
          <a:lstStyle/>
          <a:p>
            <a:r>
              <a:rPr kumimoji="1" lang="ja-JP" altLang="en-US" dirty="0"/>
              <a:t>吉岡　芳夫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F6AE7B7-6B0B-BD44-7F19-F76B3632ABC4}"/>
              </a:ext>
            </a:extLst>
          </p:cNvPr>
          <p:cNvSpPr txBox="1"/>
          <p:nvPr/>
        </p:nvSpPr>
        <p:spPr>
          <a:xfrm>
            <a:off x="390525" y="409575"/>
            <a:ext cx="2717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３</a:t>
            </a:r>
            <a:r>
              <a:rPr kumimoji="1" lang="en-US" altLang="ja-JP" dirty="0"/>
              <a:t>/</a:t>
            </a:r>
            <a:r>
              <a:rPr kumimoji="1" lang="ja-JP" altLang="en-US" dirty="0"/>
              <a:t>３（月）</a:t>
            </a:r>
            <a:endParaRPr kumimoji="1" lang="en-US" altLang="ja-JP" dirty="0"/>
          </a:p>
          <a:p>
            <a:r>
              <a:rPr kumimoji="1" lang="ja-JP" altLang="en-US" dirty="0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６</a:t>
            </a:r>
            <a:r>
              <a:rPr kumimoji="1" lang="en-US" altLang="ja-JP" dirty="0"/>
              <a:t>/</a:t>
            </a:r>
            <a:r>
              <a:rPr kumimoji="1" lang="ja-JP" altLang="en-US" dirty="0"/>
              <a:t>１１（水）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4A85987-9A34-3C5C-4189-0036781BD0D8}"/>
              </a:ext>
            </a:extLst>
          </p:cNvPr>
          <p:cNvSpPr txBox="1"/>
          <p:nvPr/>
        </p:nvSpPr>
        <p:spPr>
          <a:xfrm>
            <a:off x="5076827" y="483738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終わり</a:t>
            </a:r>
          </a:p>
        </p:txBody>
      </p:sp>
    </p:spTree>
    <p:extLst>
      <p:ext uri="{BB962C8B-B14F-4D97-AF65-F5344CB8AC3E}">
        <p14:creationId xmlns:p14="http://schemas.microsoft.com/office/powerpoint/2010/main" val="926075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8EC2DB6-2A79-3BF4-E887-D92769B26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660"/>
            <a:ext cx="12192000" cy="519926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FF962DD-D152-651B-785A-6988DB2A70B5}"/>
              </a:ext>
            </a:extLst>
          </p:cNvPr>
          <p:cNvSpPr txBox="1"/>
          <p:nvPr/>
        </p:nvSpPr>
        <p:spPr>
          <a:xfrm>
            <a:off x="2442117" y="591015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これは、講師の自己紹介です。全</a:t>
            </a:r>
            <a:r>
              <a:rPr kumimoji="1" lang="en-US" altLang="ja-JP" dirty="0"/>
              <a:t>6</a:t>
            </a:r>
            <a:r>
              <a:rPr kumimoji="1" lang="ja-JP" altLang="en-US" dirty="0"/>
              <a:t>ページです。</a:t>
            </a:r>
          </a:p>
        </p:txBody>
      </p:sp>
    </p:spTree>
    <p:extLst>
      <p:ext uri="{BB962C8B-B14F-4D97-AF65-F5344CB8AC3E}">
        <p14:creationId xmlns:p14="http://schemas.microsoft.com/office/powerpoint/2010/main" val="3576317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2AC6EC-FEA2-F6BB-AB0C-5BED712D80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自己紹介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50B35AC-73E1-A404-4940-2C3122DA0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8202" y="4313816"/>
            <a:ext cx="6465346" cy="1506070"/>
          </a:xfrm>
        </p:spPr>
        <p:txBody>
          <a:bodyPr>
            <a:normAutofit/>
          </a:bodyPr>
          <a:lstStyle/>
          <a:p>
            <a:r>
              <a:rPr kumimoji="1" lang="ja-JP" altLang="en-US" sz="2800" dirty="0"/>
              <a:t>吉岡　芳夫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474AF6-4948-5F09-9AAB-F53A5CCA39F0}"/>
              </a:ext>
            </a:extLst>
          </p:cNvPr>
          <p:cNvSpPr txBox="1"/>
          <p:nvPr/>
        </p:nvSpPr>
        <p:spPr>
          <a:xfrm>
            <a:off x="570155" y="645459"/>
            <a:ext cx="2753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２０２５</a:t>
            </a:r>
            <a:r>
              <a:rPr kumimoji="1" lang="en-US" altLang="ja-JP" dirty="0"/>
              <a:t>/</a:t>
            </a:r>
            <a:r>
              <a:rPr kumimoji="1" lang="ja-JP" altLang="en-US" dirty="0"/>
              <a:t>６</a:t>
            </a:r>
            <a:r>
              <a:rPr kumimoji="1" lang="en-US" altLang="ja-JP" dirty="0"/>
              <a:t>/</a:t>
            </a:r>
            <a:r>
              <a:rPr kumimoji="1" lang="ja-JP" altLang="en-US" dirty="0"/>
              <a:t>４（水）</a:t>
            </a:r>
          </a:p>
        </p:txBody>
      </p:sp>
    </p:spTree>
    <p:extLst>
      <p:ext uri="{BB962C8B-B14F-4D97-AF65-F5344CB8AC3E}">
        <p14:creationId xmlns:p14="http://schemas.microsoft.com/office/powerpoint/2010/main" val="2382043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D5AF1C-9A4F-299B-6D9A-BFCEA6459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私のプロフィール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949680-E3AB-8973-A3CA-D4ECCD896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63054" cy="4351338"/>
          </a:xfrm>
        </p:spPr>
        <p:txBody>
          <a:bodyPr>
            <a:normAutofit/>
          </a:bodyPr>
          <a:lstStyle/>
          <a:p>
            <a:r>
              <a:rPr lang="ja-JP" altLang="en-US" dirty="0"/>
              <a:t>名前　　吉岡　芳夫</a:t>
            </a:r>
            <a:endParaRPr lang="en-US" altLang="ja-JP" dirty="0"/>
          </a:p>
          <a:p>
            <a:r>
              <a:rPr lang="ja-JP" altLang="en-US" dirty="0"/>
              <a:t>住所　　　</a:t>
            </a:r>
            <a:endParaRPr lang="en-US" altLang="ja-JP" dirty="0"/>
          </a:p>
          <a:p>
            <a:pPr lvl="1"/>
            <a:r>
              <a:rPr lang="en-US" altLang="ja-JP" dirty="0"/>
              <a:t>918-8202</a:t>
            </a:r>
            <a:r>
              <a:rPr lang="ja-JP" altLang="en-US" dirty="0"/>
              <a:t>　福井市大東１丁目６－２２</a:t>
            </a:r>
            <a:endParaRPr lang="en-US" altLang="ja-JP" dirty="0"/>
          </a:p>
          <a:p>
            <a:r>
              <a:rPr lang="ja-JP" altLang="en-US" dirty="0"/>
              <a:t>生年月日　</a:t>
            </a:r>
            <a:endParaRPr lang="en-US" altLang="ja-JP" dirty="0"/>
          </a:p>
          <a:p>
            <a:pPr lvl="1"/>
            <a:r>
              <a:rPr lang="ja-JP" altLang="en-US" dirty="0"/>
              <a:t>１９３７年３月１６日</a:t>
            </a:r>
            <a:endParaRPr lang="en-US" altLang="ja-JP" dirty="0"/>
          </a:p>
          <a:p>
            <a:r>
              <a:rPr lang="ja-JP" altLang="en-US" dirty="0"/>
              <a:t>電話　　　</a:t>
            </a:r>
            <a:endParaRPr lang="en-US" altLang="ja-JP" dirty="0"/>
          </a:p>
          <a:p>
            <a:pPr lvl="1"/>
            <a:r>
              <a:rPr lang="en-US" altLang="ja-JP" dirty="0"/>
              <a:t>090-1392-5405</a:t>
            </a:r>
            <a:endParaRPr lang="en-US" altLang="ja-JP" sz="2800" dirty="0"/>
          </a:p>
          <a:p>
            <a:r>
              <a:rPr lang="ja-JP" altLang="en-US" dirty="0"/>
              <a:t>趣味　　　</a:t>
            </a:r>
            <a:endParaRPr lang="en-US" altLang="ja-JP" dirty="0"/>
          </a:p>
          <a:p>
            <a:pPr lvl="1"/>
            <a:r>
              <a:rPr lang="ja-JP" altLang="en-US" dirty="0"/>
              <a:t>油絵制作、カラオケ、読書、ゴルフ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8CBEEBE-9B40-067D-BEC7-3BCD6406C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584" y="596098"/>
            <a:ext cx="4499238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49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60C35A-9FCB-96DF-BD8C-14BC33EA2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私の趣味　油絵制作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F9EFFE8-F58C-7355-C9F3-A5F58AE98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89" y="1613647"/>
            <a:ext cx="5153810" cy="428902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A9A3956-1EF8-8751-F0AC-E4F9AC511F00}"/>
              </a:ext>
            </a:extLst>
          </p:cNvPr>
          <p:cNvSpPr txBox="1"/>
          <p:nvPr/>
        </p:nvSpPr>
        <p:spPr>
          <a:xfrm>
            <a:off x="1295399" y="6123543"/>
            <a:ext cx="3636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ブラティスラバの秋　　　　　　　　　　　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C7B0FF-7DF2-119E-D8D3-0663D6413581}"/>
              </a:ext>
            </a:extLst>
          </p:cNvPr>
          <p:cNvSpPr txBox="1"/>
          <p:nvPr/>
        </p:nvSpPr>
        <p:spPr>
          <a:xfrm>
            <a:off x="6712772" y="742278"/>
            <a:ext cx="490548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７０歳から、絵画教室で油絵を名会い始めました。</a:t>
            </a:r>
            <a:endParaRPr kumimoji="1" lang="en-US" altLang="ja-JP" sz="2400" dirty="0"/>
          </a:p>
          <a:p>
            <a:r>
              <a:rPr kumimoji="1" lang="ja-JP" altLang="en-US" sz="2400" dirty="0"/>
              <a:t>最も大きな絵は、３０号です。</a:t>
            </a:r>
            <a:endParaRPr kumimoji="1" lang="en-US" altLang="ja-JP" sz="2400" dirty="0"/>
          </a:p>
          <a:p>
            <a:r>
              <a:rPr kumimoji="1" lang="ja-JP" altLang="en-US" sz="2400" dirty="0"/>
              <a:t>年に３回、下記の美術展に応募しています。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pPr lvl="2"/>
            <a:r>
              <a:rPr kumimoji="1" lang="ja-JP" altLang="en-US" sz="2400" dirty="0"/>
              <a:t>福井市美展</a:t>
            </a:r>
            <a:endParaRPr kumimoji="1" lang="en-US" altLang="ja-JP" sz="2400" dirty="0"/>
          </a:p>
          <a:p>
            <a:pPr lvl="2"/>
            <a:r>
              <a:rPr kumimoji="1" lang="ja-JP" altLang="en-US" sz="2400" dirty="0"/>
              <a:t>シルバー美術展</a:t>
            </a:r>
            <a:endParaRPr kumimoji="1" lang="en-US" altLang="ja-JP" sz="2400" dirty="0"/>
          </a:p>
          <a:p>
            <a:pPr lvl="2"/>
            <a:r>
              <a:rPr kumimoji="1" lang="ja-JP" altLang="en-US" sz="2400" dirty="0"/>
              <a:t>勤労者美術展</a:t>
            </a:r>
            <a:endParaRPr kumimoji="1" lang="en-US" altLang="ja-JP" sz="2400" dirty="0"/>
          </a:p>
          <a:p>
            <a:pPr lvl="2"/>
            <a:endParaRPr kumimoji="1" lang="en-US" altLang="ja-JP" sz="2400" dirty="0"/>
          </a:p>
          <a:p>
            <a:r>
              <a:rPr kumimoji="1" lang="ja-JP" altLang="en-US" sz="2400" dirty="0"/>
              <a:t>描く対象は、人物画が多いです。</a:t>
            </a:r>
            <a:endParaRPr kumimoji="1" lang="en-US" altLang="ja-JP" sz="2400" dirty="0"/>
          </a:p>
          <a:p>
            <a:pPr lvl="2"/>
            <a:r>
              <a:rPr kumimoji="1" lang="ja-JP" altLang="en-US" sz="2400" dirty="0"/>
              <a:t>最近は、風景画を描いています。</a:t>
            </a:r>
            <a:endParaRPr kumimoji="1" lang="en-US" altLang="ja-JP" sz="2400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2099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AD4D70-8A7F-F793-3C40-4F3924F2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kumimoji="1" lang="ja-JP" altLang="en-US" dirty="0"/>
              <a:t>私の趣味　カラオケ　　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1534B31-5386-4947-BB30-35A92116A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88" y="1810113"/>
            <a:ext cx="4937472" cy="416309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DEB423C-E74A-9109-BCC6-71655B3027DB}"/>
              </a:ext>
            </a:extLst>
          </p:cNvPr>
          <p:cNvSpPr txBox="1"/>
          <p:nvPr/>
        </p:nvSpPr>
        <p:spPr>
          <a:xfrm>
            <a:off x="6766560" y="634701"/>
            <a:ext cx="48409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カラオケも、７０歳から習い始めました。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最初は、金沢で、中日文化センタのカラオケ講座に参加しました。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自分の好きな歌を歌える教室でした。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ここで、小田純平という作曲家・歌手を</a:t>
            </a:r>
            <a:endParaRPr kumimoji="1" lang="en-US" altLang="ja-JP" dirty="0"/>
          </a:p>
          <a:p>
            <a:r>
              <a:rPr kumimoji="1" lang="ja-JP" altLang="en-US" dirty="0"/>
              <a:t>紹介され、以来大ファンになっています。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７７歳で、福井に戻ってからは、ポプラの樹というカラオケ喫茶で、カラオケを習いました。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金沢にいたときは、教室の発表会で、ふくいに戻ってからは、高比良うよしのりと集う会で、念い３回ほど歌っています。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福井いきいき会のカラオケ歌会は、９年ほど主宰者をしていました。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3468402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BE27044-7DEF-23D0-4AC9-27574772E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80" y="645459"/>
            <a:ext cx="3573108" cy="476414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8EB5AEE-B096-88DC-A9B7-1CC335E235A3}"/>
              </a:ext>
            </a:extLst>
          </p:cNvPr>
          <p:cNvSpPr txBox="1"/>
          <p:nvPr/>
        </p:nvSpPr>
        <p:spPr>
          <a:xfrm>
            <a:off x="1495313" y="5843209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小田純平との２ショット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D5753B4-4D7D-C487-260F-FE2ED760E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001" y="689492"/>
            <a:ext cx="4057402" cy="472011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1BF453C-0A04-3445-D8C2-AFE4F4810626}"/>
              </a:ext>
            </a:extLst>
          </p:cNvPr>
          <p:cNvSpPr txBox="1"/>
          <p:nvPr/>
        </p:nvSpPr>
        <p:spPr>
          <a:xfrm>
            <a:off x="5916706" y="5843209"/>
            <a:ext cx="589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最近描いた人物画　　シルバー美術展　（</a:t>
            </a:r>
            <a:r>
              <a:rPr kumimoji="1" lang="en-US" altLang="ja-JP" dirty="0"/>
              <a:t>R</a:t>
            </a:r>
            <a:r>
              <a:rPr kumimoji="1" lang="ja-JP" altLang="en-US" dirty="0"/>
              <a:t>７年応募）</a:t>
            </a:r>
          </a:p>
        </p:txBody>
      </p:sp>
    </p:spTree>
    <p:extLst>
      <p:ext uri="{BB962C8B-B14F-4D97-AF65-F5344CB8AC3E}">
        <p14:creationId xmlns:p14="http://schemas.microsoft.com/office/powerpoint/2010/main" val="2088464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F3CC4C-5CCF-DE53-EE0A-4245C8987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9605" y="2402523"/>
            <a:ext cx="9144000" cy="2387600"/>
          </a:xfrm>
        </p:spPr>
        <p:txBody>
          <a:bodyPr/>
          <a:lstStyle/>
          <a:p>
            <a:r>
              <a:rPr kumimoji="1" lang="ja-JP" altLang="en-US" dirty="0"/>
              <a:t>自己紹介</a:t>
            </a:r>
            <a:br>
              <a:rPr kumimoji="1" lang="en-US" altLang="ja-JP" dirty="0"/>
            </a:br>
            <a:r>
              <a:rPr kumimoji="1" lang="ja-JP" altLang="en-US" sz="4800" dirty="0"/>
              <a:t>終わり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7D7F9F-A813-9B89-9F37-0D1614FF0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08" y="199016"/>
            <a:ext cx="11484386" cy="6459968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72DFA80-849C-0F47-0F2D-A3FAFA469DAD}"/>
              </a:ext>
            </a:extLst>
          </p:cNvPr>
          <p:cNvSpPr/>
          <p:nvPr/>
        </p:nvSpPr>
        <p:spPr>
          <a:xfrm>
            <a:off x="6702014" y="753035"/>
            <a:ext cx="4948518" cy="41632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ja-JP" altLang="en-US" sz="2000" dirty="0"/>
              <a:t>左の課題の中から一つ選んで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プレゼンテーション用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スライドを６枚作ってください</a:t>
            </a:r>
            <a:r>
              <a:rPr kumimoji="1" lang="ja-JP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122809086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本人写真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本人写真" id="{D32367F1-A250-44D6-82C6-72E3F97E35CE}" vid="{88FFEE54-3027-4D9F-8E34-9A486E02978E}"/>
    </a:ext>
  </a:extLst>
</a:theme>
</file>

<file path=ppt/theme/theme5.xml><?xml version="1.0" encoding="utf-8"?>
<a:theme xmlns:a="http://schemas.openxmlformats.org/drawingml/2006/main" name="トリミング">
  <a:themeElements>
    <a:clrScheme name="トリミング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トリミング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トリミン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6.xml><?xml version="1.0" encoding="utf-8"?>
<a:theme xmlns:a="http://schemas.openxmlformats.org/drawingml/2006/main" name="ファセット">
  <a:themeElements>
    <a:clrScheme name="オレンジ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ウィスプ</Template>
  <TotalTime>748</TotalTime>
  <Words>1025</Words>
  <Application>Microsoft Office PowerPoint</Application>
  <PresentationFormat>ワイド画面</PresentationFormat>
  <Paragraphs>145</Paragraphs>
  <Slides>29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29</vt:i4>
      </vt:variant>
    </vt:vector>
  </HeadingPairs>
  <TitlesOfParts>
    <vt:vector size="44" baseType="lpstr">
      <vt:lpstr>游ゴシック</vt:lpstr>
      <vt:lpstr>游ゴシック Light</vt:lpstr>
      <vt:lpstr>Arial</vt:lpstr>
      <vt:lpstr>Calibri</vt:lpstr>
      <vt:lpstr>Calibri Light</vt:lpstr>
      <vt:lpstr>Franklin Gothic Book</vt:lpstr>
      <vt:lpstr>Trebuchet MS</vt:lpstr>
      <vt:lpstr>Wingdings 2</vt:lpstr>
      <vt:lpstr>Wingdings 3</vt:lpstr>
      <vt:lpstr>HDOfficeLightV0</vt:lpstr>
      <vt:lpstr>1_HDOfficeLightV0</vt:lpstr>
      <vt:lpstr>2_HDOfficeLightV0</vt:lpstr>
      <vt:lpstr>本人写真</vt:lpstr>
      <vt:lpstr>トリミング</vt:lpstr>
      <vt:lpstr>ファセット</vt:lpstr>
      <vt:lpstr>パワーポイントの使い方 課題集</vt:lpstr>
      <vt:lpstr>課題１　自己紹介のスライドを作ってください。</vt:lpstr>
      <vt:lpstr>PowerPoint プレゼンテーション</vt:lpstr>
      <vt:lpstr>自己紹介</vt:lpstr>
      <vt:lpstr>私のプロフィール</vt:lpstr>
      <vt:lpstr>私の趣味　油絵制作</vt:lpstr>
      <vt:lpstr>私の趣味　カラオケ　　</vt:lpstr>
      <vt:lpstr>PowerPoint プレゼンテーション</vt:lpstr>
      <vt:lpstr>自己紹介 終わり</vt:lpstr>
      <vt:lpstr>PowerPoint プレゼンテーション</vt:lpstr>
      <vt:lpstr>PowerPoint プレゼンテーション</vt:lpstr>
      <vt:lpstr>PowerPoint プレゼンテーション</vt:lpstr>
      <vt:lpstr>私の参加しているサークル 川柳同好会</vt:lpstr>
      <vt:lpstr>川柳同好会に参加しています。</vt:lpstr>
      <vt:lpstr>PowerPoint プレゼンテーション</vt:lpstr>
      <vt:lpstr>PowerPoint プレゼンテーション</vt:lpstr>
      <vt:lpstr>PowerPoint プレゼンテーション</vt:lpstr>
      <vt:lpstr>私の参加しているサークル 川柳同好会  終わり</vt:lpstr>
      <vt:lpstr>課題　　中級（１）</vt:lpstr>
      <vt:lpstr>PowerPoint プレゼンテーション</vt:lpstr>
      <vt:lpstr>PowerPoint プレゼンテーション</vt:lpstr>
      <vt:lpstr>郷土の名所旧跡の紹介  恐竜博物館</vt:lpstr>
      <vt:lpstr>恐竜博物館とは</vt:lpstr>
      <vt:lpstr>主な見どころ </vt:lpstr>
      <vt:lpstr>PowerPoint プレゼンテーション</vt:lpstr>
      <vt:lpstr>PowerPoint プレゼンテーション</vt:lpstr>
      <vt:lpstr>PowerPoint プレゼンテーション</vt:lpstr>
      <vt:lpstr>郷土の名所旧跡の紹介  恐竜博物館　　　  おわり</vt:lpstr>
      <vt:lpstr>パワーポイントの使い方 復習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芳夫 吉岡</dc:creator>
  <cp:lastModifiedBy>芳夫 吉岡</cp:lastModifiedBy>
  <cp:revision>11</cp:revision>
  <cp:lastPrinted>2025-06-10T12:23:39Z</cp:lastPrinted>
  <dcterms:created xsi:type="dcterms:W3CDTF">2025-01-12T10:49:38Z</dcterms:created>
  <dcterms:modified xsi:type="dcterms:W3CDTF">2025-06-10T23:15:31Z</dcterms:modified>
</cp:coreProperties>
</file>