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351" r:id="rId4"/>
    <p:sldId id="274" r:id="rId5"/>
    <p:sldId id="348" r:id="rId6"/>
    <p:sldId id="349" r:id="rId7"/>
    <p:sldId id="350" r:id="rId8"/>
    <p:sldId id="353" r:id="rId9"/>
    <p:sldId id="352" r:id="rId10"/>
    <p:sldId id="360" r:id="rId11"/>
    <p:sldId id="354" r:id="rId12"/>
    <p:sldId id="355" r:id="rId13"/>
    <p:sldId id="264" r:id="rId14"/>
    <p:sldId id="268" r:id="rId15"/>
    <p:sldId id="356" r:id="rId16"/>
    <p:sldId id="359" r:id="rId17"/>
    <p:sldId id="357" r:id="rId18"/>
    <p:sldId id="258" r:id="rId19"/>
    <p:sldId id="358" r:id="rId20"/>
    <p:sldId id="259" r:id="rId21"/>
    <p:sldId id="263" r:id="rId22"/>
    <p:sldId id="265" r:id="rId23"/>
    <p:sldId id="267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CFA8F-79D0-414F-8CA5-3A5C47995B6F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196A8-360B-489D-882A-BC625B8BB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03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06367-A6B3-4165-A2D7-98574C2E651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50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ADC99C-4AC9-2F42-8321-D5B472C41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FB57554-38CB-1B73-45AA-A7238930A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1803C2-5896-9FD4-DAF3-8FA03153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FFE2-0FA5-4409-8C69-C25E622FEB56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4EC941-09F2-AE66-6360-8AF4866F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06B4D2-C51B-E504-13EA-CB1D2CBF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83B-838D-4D19-BDE2-CE7427C6D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72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62835F-7AE9-72E1-371F-60F40B66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D1927E-84AF-3129-1455-D99819E34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F6C01E-5564-43CC-D01D-F4F6D26B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FFE2-0FA5-4409-8C69-C25E622FEB56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18E67B-1A0C-F631-A731-2999CEE5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398F12-3F8E-C42C-1C07-854E4AA9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83B-838D-4D19-BDE2-CE7427C6D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59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FC657D0-FFC4-6DEF-060B-1B1C57371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564BA7-F295-EF6C-750F-73A082284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A682FF-45F8-9EFE-2090-0F77197B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FFE2-0FA5-4409-8C69-C25E622FEB56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65FFD2-E6A8-E986-579A-81E2AEFE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745597-F883-5041-A4B4-FD494DD3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83B-838D-4D19-BDE2-CE7427C6D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37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26DAB-348A-F996-13F5-5309E0C3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46595D0-FE0C-607F-7CCA-8DD803B69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8DF55F-8A3E-ABDC-D3A8-96AA62D3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D13-1907-46DB-A8CB-A052FD80A36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B21099-377A-300D-F7DD-153560B4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AC8A37-55E7-58D7-7008-88CEABC2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0311-4CEC-49F3-8DFC-A12A0D7B1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44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3AFE48-EADA-EF71-CC59-EE305738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2703D3-0A85-8B53-1380-F7B0F28B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721FA0-4965-9DBA-7F83-B373A4B6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D13-1907-46DB-A8CB-A052FD80A36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A5428B-A929-B586-0D30-2F0D3FA9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787B5A-34AA-CF72-181D-B3487E78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0311-4CEC-49F3-8DFC-A12A0D7B1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3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A2D273-08F6-B381-899A-6D34F7CD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53B503-FDCE-B273-ED28-7ACC48534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86AF09-C569-6862-6181-C21C9130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D13-1907-46DB-A8CB-A052FD80A36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CCA85E-3C0B-3A62-031A-E416A3B2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59F42C-3B43-097C-369E-DF14409E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0311-4CEC-49F3-8DFC-A12A0D7B1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652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340EB3-8911-51C0-CAD9-A088495C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08F53A-F0C9-D29B-61BA-5EF7D28FA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EEC8F1-D68A-0A33-0D21-2DBCDA97C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09CB09-AD24-D76D-C7F2-35CD4497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D13-1907-46DB-A8CB-A052FD80A36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77E767-AB31-4B41-78D0-069E8C9F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C09926-AE6E-787D-0A15-F165822F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0311-4CEC-49F3-8DFC-A12A0D7B1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09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48F067-553D-966A-95F8-D50815D6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A61346-A7DE-6C87-18A9-FC68E2C9D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43ED3B0-054D-180B-F8A7-1BE5450B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0CB1931-A6BD-02EF-72D2-4AFF07BE1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1EA313-FD97-4424-E059-C1916065C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4F48EC-B6AB-1A86-17CC-ED6AB4F1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D13-1907-46DB-A8CB-A052FD80A36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16DCAE5-D21F-2B7E-CEB4-10756AAA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6A14368-7B21-FF30-DFAE-0FF7797D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0311-4CEC-49F3-8DFC-A12A0D7B1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354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A925C-6FD9-DCD5-043B-E11DFBA4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2302A8-87EC-3DE6-E025-4EF53D91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D13-1907-46DB-A8CB-A052FD80A36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5C6C65B-E5DE-6897-C56E-CA1E64BC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FB2A13-A047-3CA6-7374-058CC462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0311-4CEC-49F3-8DFC-A12A0D7B1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849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08D1F73-7931-2FC7-9BE3-C8AD4055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D13-1907-46DB-A8CB-A052FD80A36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95B6F38-82B9-ECBD-F360-2E89277C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B9EEE2-FA52-76BA-709C-448FAF2C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0311-4CEC-49F3-8DFC-A12A0D7B1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462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A46202-D3B6-3A5A-ABDB-3BCB72F7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CCC839-A57A-8F2A-5A14-CA477032C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FA5D59-CEB6-D31C-4B26-63AE4B65B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685A17-65FD-F10B-BCF0-11EF2267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D13-1907-46DB-A8CB-A052FD80A36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47105C-FBDB-F007-7248-94DFA43A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945B7B-1319-0FD0-32F0-C09713BE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0311-4CEC-49F3-8DFC-A12A0D7B1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18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71DEAB-D016-17B9-5278-141C29CA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A35520-3428-DA9A-C6B7-A025B6CE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0A0333-10A1-EAEB-C731-AC16EC8B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FFE2-0FA5-4409-8C69-C25E622FEB56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833401-4F47-3C3B-8F2B-2F9EC73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BEA768-5C73-1952-5E45-14D70001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83B-838D-4D19-BDE2-CE7427C6D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606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74C0CD-EF77-EA9D-B37A-219E9A62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CB31FB2-396D-B263-0227-B48FC6DDB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FFB9C2-DC3B-BFB3-637E-2EFA3E500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494541-9FCA-ECD6-5DDF-1E1A0B49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D13-1907-46DB-A8CB-A052FD80A36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3C2E1C-23E3-572D-D545-B5B5B775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226F81-113A-29CA-BFBA-C1C3BBFB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0311-4CEC-49F3-8DFC-A12A0D7B1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350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CEDCBF-582E-CE13-4DC7-03CDB03E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1F3BDE8-8925-F958-8D5A-60F6E0EA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28F55B-272B-9FBC-0447-18987FA1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D13-1907-46DB-A8CB-A052FD80A36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F667EB-BBC5-DB3E-85EA-181E9970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83BE48-7D55-EDF9-881C-A5C208DE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0311-4CEC-49F3-8DFC-A12A0D7B1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91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42E8A29-B5A1-5941-599F-25AF638A4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696AA5D-3D29-6D99-60FD-DA977B166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5B88CA-1B51-5F3F-7323-C0BC5EE0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D13-1907-46DB-A8CB-A052FD80A36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E926FC-5C9C-316E-391F-10371B05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5C16F6-26E8-C29A-5AD2-B5DC25FF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0311-4CEC-49F3-8DFC-A12A0D7B1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44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9950C-4BFB-7537-2950-7184453B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0C6C90-53A7-F23E-718A-C8CA1D50A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2A1EEF-E9ED-15E6-18FF-829D8B11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FFE2-0FA5-4409-8C69-C25E622FEB56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4F62F9-C916-DB32-9981-B030CC73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9C391D-6ED2-F2B9-024F-26BFD1E1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83B-838D-4D19-BDE2-CE7427C6D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66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60F4C4-522D-0F1B-D53B-B3B4CA15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146FCA-5355-347C-1242-CEB4B7079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E9DCD5-342C-B02B-4EAB-8F06AE64C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663467-DBF3-7111-83F7-3181FDB7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FFE2-0FA5-4409-8C69-C25E622FEB56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242C7B-FCBA-47C1-BFDF-10D98A6E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EDA66E-825D-37C9-BA7A-B0849793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83B-838D-4D19-BDE2-CE7427C6D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86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157ED1-7121-47F2-AA49-96F2910AE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308F5E-EA8F-3B34-9AA5-D6C506DF3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9691E8-AE99-A1FC-865C-32E6B3A60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DF2216A-137E-1DC4-F037-743DCDAA9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91F948F-EE31-C626-4486-DEFE8BBAC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C9C4920-8529-FC06-F991-7F14E747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FFE2-0FA5-4409-8C69-C25E622FEB56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D38E54D-E8BE-E8BB-5DAC-DD432566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14AA4C9-F7D1-8F21-7379-8E543C69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83B-838D-4D19-BDE2-CE7427C6D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26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7406A1-B0D9-1793-8F71-BBE2494F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3FABF61-6DCC-1CD5-F107-1B1EC209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FFE2-0FA5-4409-8C69-C25E622FEB56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8CDB2E-0FDB-66FC-2B51-23FA8C2B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52C158-AAB3-59E5-E684-B736862D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83B-838D-4D19-BDE2-CE7427C6D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60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0237B05-E70A-0BE9-0F62-EBE7FBF9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FFE2-0FA5-4409-8C69-C25E622FEB56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17B9BED-4BCB-1EAE-A937-45FF4141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EB9A6B-2435-C572-0ADE-E60BF4EA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83B-838D-4D19-BDE2-CE7427C6D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55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F9904-E18B-174A-EAC3-48EAD734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5B5F86-AF3F-0049-AAB0-7D96635F4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A7BCB5-6DC4-CD91-5535-AF19AC4E6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208E7F-5BBC-BAC2-E416-2245CAF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FFE2-0FA5-4409-8C69-C25E622FEB56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E58720-C240-C904-925C-730D1BC2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93FC53-A0BC-0F37-59EA-CE99FB32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83B-838D-4D19-BDE2-CE7427C6D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40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BD9971-DFB8-5179-AAAF-E927D800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194BD06-A945-72A4-E5D8-268ADBDB9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B1FCCD-6594-0177-891B-51C2EA85E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25DCE9-05E4-8633-B5B0-98F4E364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FFE2-0FA5-4409-8C69-C25E622FEB56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8180EC-D10A-E1E0-1058-F5CC9E75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B95D36-B684-42DA-A82B-9DE23952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D83B-838D-4D19-BDE2-CE7427C6D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96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AAEADC0-4FF4-2760-AD22-5C2B0636D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BE2131-24C4-D190-1EE6-CE89C6823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EBFA6D-E495-FBFD-2CBF-FDD7DDD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FFFE2-0FA5-4409-8C69-C25E622FEB56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F6A3ED-F726-5E99-294D-CE2A55713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57ECC1-1145-59C8-C3A9-C17CBE7D8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2D83B-838D-4D19-BDE2-CE7427C6D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38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D471016-BA45-9B71-3B35-16CD3CBE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FD2063-16CD-9F29-7F12-C7A2C713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0CBB61-9B72-0625-88DB-BA5990949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A4D13-1907-46DB-A8CB-A052FD80A36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9B3E4A-A535-D019-61D0-DCFED8DCE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F468FD-FED3-13C5-9183-A5DB0FCCF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0311-4CEC-49F3-8DFC-A12A0D7B1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55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no.com/create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www.youtube.com/watch?v=QYARHg_7ouo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uno.com/crea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146B1F-CA73-F907-243A-40906D177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929" y="1705069"/>
            <a:ext cx="9314329" cy="2387600"/>
          </a:xfrm>
        </p:spPr>
        <p:txBody>
          <a:bodyPr/>
          <a:lstStyle/>
          <a:p>
            <a:r>
              <a:rPr kumimoji="1" lang="en-US" altLang="ja-JP" dirty="0"/>
              <a:t>ChatGPT</a:t>
            </a:r>
            <a:r>
              <a:rPr kumimoji="1" lang="ja-JP" altLang="en-US" dirty="0"/>
              <a:t>と</a:t>
            </a:r>
            <a:r>
              <a:rPr kumimoji="1" lang="en-US" altLang="ja-JP" dirty="0"/>
              <a:t>SUMO</a:t>
            </a:r>
            <a:r>
              <a:rPr kumimoji="1" lang="ja-JP" altLang="en-US" dirty="0"/>
              <a:t>を使って、音楽を作ろう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7DAEB4-E2F3-8BE2-F424-3B8198140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3034" y="4751294"/>
            <a:ext cx="2294965" cy="506506"/>
          </a:xfrm>
        </p:spPr>
        <p:txBody>
          <a:bodyPr/>
          <a:lstStyle/>
          <a:p>
            <a:r>
              <a:rPr kumimoji="1" lang="ja-JP" altLang="en-US" dirty="0"/>
              <a:t>吉岡　芳夫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D902EC-B874-52F2-96B3-BA47549923D0}"/>
              </a:ext>
            </a:extLst>
          </p:cNvPr>
          <p:cNvSpPr txBox="1"/>
          <p:nvPr/>
        </p:nvSpPr>
        <p:spPr>
          <a:xfrm>
            <a:off x="528918" y="394447"/>
            <a:ext cx="343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２０２６</a:t>
            </a:r>
            <a:r>
              <a:rPr kumimoji="1" lang="en-US" altLang="ja-JP" dirty="0"/>
              <a:t>/</a:t>
            </a:r>
            <a:r>
              <a:rPr kumimoji="1" lang="ja-JP" altLang="en-US" dirty="0"/>
              <a:t>６</a:t>
            </a:r>
            <a:r>
              <a:rPr kumimoji="1" lang="en-US" altLang="ja-JP" dirty="0"/>
              <a:t>/</a:t>
            </a:r>
            <a:r>
              <a:rPr kumimoji="1" lang="ja-JP" altLang="en-US" dirty="0"/>
              <a:t>２０（金）</a:t>
            </a:r>
            <a:endParaRPr kumimoji="1" lang="en-US" altLang="ja-JP" dirty="0"/>
          </a:p>
          <a:p>
            <a:r>
              <a:rPr lang="ja-JP" altLang="en-US" dirty="0"/>
              <a:t>パソコン教室　生成</a:t>
            </a:r>
            <a:r>
              <a:rPr lang="en-US" altLang="ja-JP" dirty="0"/>
              <a:t>AI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935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DD42383-A352-0400-592C-AE944EE5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011" y="74289"/>
            <a:ext cx="6930798" cy="67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3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8C648A-F91B-D12E-20B1-AF776BE3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次は、この詩をもとにして、音楽を作ります。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C15505-9836-C225-A15A-22DB906F3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使用する音楽作成ソフトは</a:t>
            </a:r>
            <a:r>
              <a:rPr kumimoji="1" lang="en-US" altLang="ja-JP" dirty="0"/>
              <a:t>SUNO</a:t>
            </a:r>
            <a:r>
              <a:rPr kumimoji="1" lang="ja-JP" altLang="en-US" dirty="0"/>
              <a:t>です。</a:t>
            </a:r>
            <a:endParaRPr kumimoji="1" lang="en-US" altLang="ja-JP" dirty="0"/>
          </a:p>
          <a:p>
            <a:r>
              <a:rPr kumimoji="1" lang="en-US" altLang="ja-JP" dirty="0"/>
              <a:t>SUNO</a:t>
            </a:r>
            <a:r>
              <a:rPr kumimoji="1" lang="ja-JP" altLang="en-US" dirty="0"/>
              <a:t>を、パソコンで使えるようにする方法は次の通りです。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335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A598F59-D39B-BD97-22B5-88E6C2E20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91" y="895598"/>
            <a:ext cx="9264246" cy="564126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CC0A15-AD16-BF97-F368-3AC00C4B1639}"/>
              </a:ext>
            </a:extLst>
          </p:cNvPr>
          <p:cNvSpPr txBox="1"/>
          <p:nvPr/>
        </p:nvSpPr>
        <p:spPr>
          <a:xfrm>
            <a:off x="3048000" y="3211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スノ </a:t>
            </a:r>
            <a:r>
              <a:rPr lang="en-US" altLang="ja-JP" dirty="0">
                <a:hlinkClick r:id="rId3"/>
              </a:rPr>
              <a:t>(suno.com)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99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AB8B3C-599D-58E0-CC43-E57A49B48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0406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作曲する</a:t>
            </a:r>
            <a:r>
              <a:rPr kumimoji="1" lang="en-US" altLang="ja-JP" dirty="0"/>
              <a:t>AI</a:t>
            </a:r>
            <a:br>
              <a:rPr kumimoji="1" lang="en-US" altLang="ja-JP" dirty="0"/>
            </a:br>
            <a:r>
              <a:rPr kumimoji="1" lang="ja-JP" altLang="en-US" dirty="0"/>
              <a:t>　</a:t>
            </a:r>
            <a:r>
              <a:rPr kumimoji="1" lang="en-US" altLang="ja-JP" dirty="0"/>
              <a:t>SUNO</a:t>
            </a:r>
            <a:r>
              <a:rPr kumimoji="1" lang="ja-JP" altLang="en-US" dirty="0"/>
              <a:t>のインストールと</a:t>
            </a:r>
            <a:r>
              <a:rPr lang="ja-JP" altLang="en-US" dirty="0"/>
              <a:t>その使い方</a:t>
            </a:r>
            <a:br>
              <a:rPr lang="ja-JP" altLang="en-US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547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737C61A-433E-F54A-87CC-E984F45B9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89" y="791333"/>
            <a:ext cx="7526242" cy="5844761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5EFC2A89-2825-3512-AFBA-976EC33C23FE}"/>
              </a:ext>
            </a:extLst>
          </p:cNvPr>
          <p:cNvSpPr/>
          <p:nvPr/>
        </p:nvSpPr>
        <p:spPr>
          <a:xfrm>
            <a:off x="2339789" y="771190"/>
            <a:ext cx="2393576" cy="53788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2D9ED12-FA66-066E-BB10-C3ECA1ABBD1C}"/>
              </a:ext>
            </a:extLst>
          </p:cNvPr>
          <p:cNvSpPr/>
          <p:nvPr/>
        </p:nvSpPr>
        <p:spPr>
          <a:xfrm>
            <a:off x="2519083" y="1308847"/>
            <a:ext cx="2393576" cy="53788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64C291-E713-1B06-9CE3-63A401B92FAB}"/>
              </a:ext>
            </a:extLst>
          </p:cNvPr>
          <p:cNvSpPr txBox="1"/>
          <p:nvPr/>
        </p:nvSpPr>
        <p:spPr>
          <a:xfrm>
            <a:off x="5538133" y="1437664"/>
            <a:ext cx="20618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ここをクリック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25824B9-FDAF-9562-FE9A-EC584C5ABDDF}"/>
              </a:ext>
            </a:extLst>
          </p:cNvPr>
          <p:cNvCxnSpPr/>
          <p:nvPr/>
        </p:nvCxnSpPr>
        <p:spPr>
          <a:xfrm flipH="1">
            <a:off x="5018180" y="1578013"/>
            <a:ext cx="5199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013A79-8567-9E9E-225E-4321069BFC94}"/>
              </a:ext>
            </a:extLst>
          </p:cNvPr>
          <p:cNvSpPr txBox="1"/>
          <p:nvPr/>
        </p:nvSpPr>
        <p:spPr>
          <a:xfrm>
            <a:off x="5405718" y="475129"/>
            <a:ext cx="195430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検索で　</a:t>
            </a:r>
            <a:r>
              <a:rPr kumimoji="1" lang="en-US" altLang="ja-JP" dirty="0" err="1"/>
              <a:t>suno</a:t>
            </a:r>
            <a:r>
              <a:rPr kumimoji="1" lang="en-US" altLang="ja-JP" dirty="0"/>
              <a:t> ai music </a:t>
            </a:r>
            <a:r>
              <a:rPr kumimoji="1" lang="ja-JP" altLang="en-US" dirty="0"/>
              <a:t>と入力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E2551A2-B218-1C47-3586-5A450AD550A1}"/>
              </a:ext>
            </a:extLst>
          </p:cNvPr>
          <p:cNvCxnSpPr>
            <a:stCxn id="10" idx="1"/>
          </p:cNvCxnSpPr>
          <p:nvPr/>
        </p:nvCxnSpPr>
        <p:spPr>
          <a:xfrm flipH="1">
            <a:off x="4796118" y="798295"/>
            <a:ext cx="609600" cy="151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94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8A53E14-CF20-77AA-72AA-D3AACA1B9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481"/>
            <a:ext cx="12192000" cy="556303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52811F-AA58-E6E3-2AA2-8408ECC89403}"/>
              </a:ext>
            </a:extLst>
          </p:cNvPr>
          <p:cNvSpPr txBox="1"/>
          <p:nvPr/>
        </p:nvSpPr>
        <p:spPr>
          <a:xfrm>
            <a:off x="1138518" y="4401671"/>
            <a:ext cx="2832847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ここに、作りたい曲の詩を入れる。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88DBF0F-34B5-0499-CCE3-2ECF55D747B4}"/>
              </a:ext>
            </a:extLst>
          </p:cNvPr>
          <p:cNvCxnSpPr>
            <a:stCxn id="4" idx="3"/>
          </p:cNvCxnSpPr>
          <p:nvPr/>
        </p:nvCxnSpPr>
        <p:spPr>
          <a:xfrm>
            <a:off x="3971365" y="4724837"/>
            <a:ext cx="905435" cy="32316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6A0551-CD93-9F85-B78C-2E346148C966}"/>
              </a:ext>
            </a:extLst>
          </p:cNvPr>
          <p:cNvSpPr txBox="1"/>
          <p:nvPr/>
        </p:nvSpPr>
        <p:spPr>
          <a:xfrm>
            <a:off x="9314330" y="3845422"/>
            <a:ext cx="2723823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ここをクリックすると、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音楽が生成する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5AAB71FD-5ACB-C465-8FCF-C2F90F4415AB}"/>
              </a:ext>
            </a:extLst>
          </p:cNvPr>
          <p:cNvCxnSpPr/>
          <p:nvPr/>
        </p:nvCxnSpPr>
        <p:spPr>
          <a:xfrm flipH="1">
            <a:off x="9699812" y="4509247"/>
            <a:ext cx="717176" cy="37717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938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9903151-A9A3-61B0-DFDA-0DFAD6779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5" y="528232"/>
            <a:ext cx="10850489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58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594F130-F0F0-CA42-7237-D6F2EC8FD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334992"/>
            <a:ext cx="9363075" cy="5264159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16C02D25-CF21-BBF8-4B26-87182B7ADCC5}"/>
              </a:ext>
            </a:extLst>
          </p:cNvPr>
          <p:cNvSpPr/>
          <p:nvPr/>
        </p:nvSpPr>
        <p:spPr>
          <a:xfrm>
            <a:off x="2628900" y="1814513"/>
            <a:ext cx="1157288" cy="5429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7F3F2C-81D7-B397-F271-C5FACD7EFCF4}"/>
              </a:ext>
            </a:extLst>
          </p:cNvPr>
          <p:cNvSpPr txBox="1"/>
          <p:nvPr/>
        </p:nvSpPr>
        <p:spPr>
          <a:xfrm>
            <a:off x="2955636" y="544945"/>
            <a:ext cx="603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インターネットで検索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333BB46-FBBE-04FE-76C7-F781A9C685B4}"/>
              </a:ext>
            </a:extLst>
          </p:cNvPr>
          <p:cNvSpPr/>
          <p:nvPr/>
        </p:nvSpPr>
        <p:spPr>
          <a:xfrm>
            <a:off x="2250141" y="3182471"/>
            <a:ext cx="1228165" cy="439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2476B7-79A4-F664-BF1C-0191F5FD702B}"/>
              </a:ext>
            </a:extLst>
          </p:cNvPr>
          <p:cNvSpPr txBox="1"/>
          <p:nvPr/>
        </p:nvSpPr>
        <p:spPr>
          <a:xfrm>
            <a:off x="3917576" y="3967071"/>
            <a:ext cx="180049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ここをクリック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ED9EA4A-ED0F-2CE8-57F5-BB1E3BEA53B6}"/>
              </a:ext>
            </a:extLst>
          </p:cNvPr>
          <p:cNvCxnSpPr/>
          <p:nvPr/>
        </p:nvCxnSpPr>
        <p:spPr>
          <a:xfrm flipH="1" flipV="1">
            <a:off x="3207544" y="3621741"/>
            <a:ext cx="494880" cy="502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239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471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D2B55FA-E799-95F9-4C55-62EFB3CEB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330" y="1786921"/>
            <a:ext cx="4887007" cy="244826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8D71A91-BBC8-35D0-2098-54D6C2D9A3E6}"/>
              </a:ext>
            </a:extLst>
          </p:cNvPr>
          <p:cNvSpPr txBox="1"/>
          <p:nvPr/>
        </p:nvSpPr>
        <p:spPr>
          <a:xfrm>
            <a:off x="1073944" y="1024804"/>
            <a:ext cx="1004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検索で、</a:t>
            </a:r>
            <a:r>
              <a:rPr kumimoji="1" lang="en-US" altLang="ja-JP" sz="2400" dirty="0" err="1"/>
              <a:t>Suno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と入力し、現れた画面から　</a:t>
            </a:r>
            <a:r>
              <a:rPr kumimoji="1" lang="en-US" altLang="ja-JP" sz="2400" dirty="0" err="1"/>
              <a:t>Suno</a:t>
            </a:r>
            <a:r>
              <a:rPr kumimoji="1" lang="en-US" altLang="ja-JP" sz="2400" dirty="0"/>
              <a:t> AI</a:t>
            </a:r>
            <a:r>
              <a:rPr kumimoji="1" lang="ja-JP" altLang="en-US" sz="2400" dirty="0"/>
              <a:t>をクリックする。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0ABE31-10F9-8B47-CC2E-E7742C8DFCDF}"/>
              </a:ext>
            </a:extLst>
          </p:cNvPr>
          <p:cNvSpPr txBox="1"/>
          <p:nvPr/>
        </p:nvSpPr>
        <p:spPr>
          <a:xfrm>
            <a:off x="2041237" y="5380243"/>
            <a:ext cx="6825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/>
              <a:t>いきいき会の歌を作曲させてみた。</a:t>
            </a:r>
          </a:p>
        </p:txBody>
      </p:sp>
    </p:spTree>
    <p:extLst>
      <p:ext uri="{BB962C8B-B14F-4D97-AF65-F5344CB8AC3E}">
        <p14:creationId xmlns:p14="http://schemas.microsoft.com/office/powerpoint/2010/main" val="321364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7DCFB-0B88-9C75-9346-0A8AB879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Chat</a:t>
            </a:r>
            <a:r>
              <a:rPr lang="ja-JP" altLang="en-US" dirty="0"/>
              <a:t> </a:t>
            </a:r>
            <a:r>
              <a:rPr lang="en-US" altLang="ja-JP" dirty="0"/>
              <a:t>GPT</a:t>
            </a:r>
            <a:r>
              <a:rPr lang="ja-JP" altLang="en-US" dirty="0"/>
              <a:t>を使って、詩を作ろう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A8EA74-A2D8-1C2F-451F-B2F2E2599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そのステップは、以下の通りです。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まず、</a:t>
            </a:r>
            <a:r>
              <a:rPr kumimoji="1" lang="en-US" altLang="ja-JP" dirty="0"/>
              <a:t>Chat GPT</a:t>
            </a:r>
            <a:r>
              <a:rPr kumimoji="1" lang="ja-JP" altLang="en-US" dirty="0"/>
              <a:t>を、使えるようにします。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どんな詩を作るかを、考えましょう。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/>
              <a:t>美しい自然の中にいて、心を癒される状況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/>
              <a:t>高齢者の自分を、安心させる詩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/>
              <a:t>孫たちの幸せを祈る詩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/>
              <a:t>平和を願う詩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ChatGPT</a:t>
            </a:r>
            <a:r>
              <a:rPr lang="ja-JP" altLang="en-US" dirty="0"/>
              <a:t>に作らせた詩の中から、二つを選んで</a:t>
            </a:r>
            <a:r>
              <a:rPr lang="en-US" altLang="ja-JP" dirty="0"/>
              <a:t>word</a:t>
            </a:r>
            <a:r>
              <a:rPr lang="ja-JP" altLang="en-US" dirty="0"/>
              <a:t>の文書に書き込みましょう。</a:t>
            </a:r>
            <a:endParaRPr lang="en-US" altLang="ja-JP" dirty="0"/>
          </a:p>
          <a:p>
            <a:pPr lvl="1"/>
            <a:r>
              <a:rPr lang="en-US" altLang="ja-JP" dirty="0"/>
              <a:t>Word </a:t>
            </a:r>
            <a:r>
              <a:rPr lang="ja-JP" altLang="en-US" dirty="0"/>
              <a:t>を開き、新規作成、貼り付けを行う。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2350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EA381D-A644-6068-5293-0F4313203F59}"/>
              </a:ext>
            </a:extLst>
          </p:cNvPr>
          <p:cNvSpPr txBox="1"/>
          <p:nvPr/>
        </p:nvSpPr>
        <p:spPr>
          <a:xfrm>
            <a:off x="2540000" y="42959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2"/>
              </a:rPr>
              <a:t>「</a:t>
            </a:r>
            <a:r>
              <a:rPr lang="en-US" altLang="ja-JP" dirty="0">
                <a:hlinkClick r:id="rId2"/>
              </a:rPr>
              <a:t>SUNO AI</a:t>
            </a:r>
            <a:r>
              <a:rPr lang="ja-JP" altLang="en-US" dirty="0">
                <a:hlinkClick r:id="rId2"/>
              </a:rPr>
              <a:t>完全攻略ガイド：</a:t>
            </a:r>
            <a:r>
              <a:rPr lang="en-US" altLang="ja-JP" dirty="0">
                <a:hlinkClick r:id="rId2"/>
              </a:rPr>
              <a:t>AI</a:t>
            </a:r>
            <a:r>
              <a:rPr lang="ja-JP" altLang="en-US" dirty="0">
                <a:hlinkClick r:id="rId2"/>
              </a:rPr>
              <a:t>音楽初心者でも簡単にハイクオリティな作曲ができる！」 </a:t>
            </a:r>
            <a:r>
              <a:rPr lang="en-US" altLang="ja-JP" dirty="0">
                <a:hlinkClick r:id="rId2"/>
              </a:rPr>
              <a:t>(youtube.com)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C6885A-C779-BEC0-5897-110EA8B8A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00" y="1216041"/>
            <a:ext cx="9487165" cy="52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5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95C1A9-FFCA-985A-80F5-8E5EEB2C91BB}"/>
              </a:ext>
            </a:extLst>
          </p:cNvPr>
          <p:cNvSpPr txBox="1"/>
          <p:nvPr/>
        </p:nvSpPr>
        <p:spPr>
          <a:xfrm>
            <a:off x="814484" y="85033"/>
            <a:ext cx="9899698" cy="303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pPr indent="279400" algn="l"/>
            <a:r>
              <a:rPr lang="ja-JP" altLang="ja-JP" sz="1800" kern="100" dirty="0"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詩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]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さあさあみんな 集まって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ここは 楽しい いきいき会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何でもあるよ 本当に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友達だって つくれるよ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en-US" altLang="ja-JP" sz="1800" kern="100" dirty="0">
                <a:effectLst/>
                <a:latin typeface="ARUD晶熙ゴシック体_D" panose="020B0709000000000000" pitchFamily="49" charset="-128"/>
                <a:ea typeface="游明朝" panose="02020400000000000000" pitchFamily="18" charset="-128"/>
                <a:cs typeface="Aharoni" panose="02010803020104030203" pitchFamily="2" charset="-79"/>
              </a:rPr>
              <a:t> 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en-US" altLang="ja-JP" sz="1800" kern="100" dirty="0">
                <a:effectLst/>
                <a:latin typeface="ARUD晶熙ゴシック体_D" panose="020B0709000000000000" pitchFamily="49" charset="-128"/>
                <a:ea typeface="游明朝" panose="02020400000000000000" pitchFamily="18" charset="-128"/>
                <a:cs typeface="Aharoni" panose="02010803020104030203" pitchFamily="2" charset="-79"/>
              </a:rPr>
              <a:t>[2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節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]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一人きりとは さようなら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新しい友と 笑顔咲かせ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ここで過ごせば 毎日が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宝物になる 瞬間さ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en-US" altLang="ja-JP" sz="1800" kern="100" dirty="0">
                <a:solidFill>
                  <a:srgbClr val="FF0000"/>
                </a:solidFill>
                <a:effectLst/>
                <a:latin typeface="ARUD晶熙ゴシック体_D" panose="020B0709000000000000" pitchFamily="49" charset="-128"/>
                <a:ea typeface="游明朝" panose="02020400000000000000" pitchFamily="18" charset="-128"/>
                <a:cs typeface="Aharoni" panose="02010803020104030203" pitchFamily="2" charset="-79"/>
              </a:rPr>
              <a:t> 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en-US" altLang="ja-JP" sz="1800" kern="100" dirty="0">
                <a:solidFill>
                  <a:srgbClr val="FF0000"/>
                </a:solidFill>
                <a:effectLst/>
                <a:latin typeface="ARUD晶熙ゴシック体_D" panose="020B0709000000000000" pitchFamily="49" charset="-128"/>
                <a:ea typeface="游明朝" panose="02020400000000000000" pitchFamily="18" charset="-128"/>
                <a:cs typeface="Aharoni" panose="02010803020104030203" pitchFamily="2" charset="-79"/>
              </a:rPr>
              <a:t>[</a:t>
            </a:r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コーラス</a:t>
            </a:r>
            <a:r>
              <a:rPr lang="en-US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]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楽しいいきいき会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踊って 笑って 声あげて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そんな時間が 宝物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みんなで過ごそう 今日も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en-US" altLang="ja-JP" sz="1800" kern="100" dirty="0">
                <a:solidFill>
                  <a:srgbClr val="FF0000"/>
                </a:solidFill>
                <a:effectLst/>
                <a:latin typeface="ARUD晶熙ゴシック体_D" panose="020B0709000000000000" pitchFamily="49" charset="-128"/>
                <a:ea typeface="游明朝" panose="02020400000000000000" pitchFamily="18" charset="-128"/>
                <a:cs typeface="Aharoni" panose="02010803020104030203" pitchFamily="2" charset="-79"/>
              </a:rPr>
              <a:t> 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en-US" altLang="ja-JP" sz="1800" kern="100" dirty="0">
                <a:solidFill>
                  <a:srgbClr val="FF0000"/>
                </a:solidFill>
                <a:effectLst/>
                <a:latin typeface="ARUD晶熙ゴシック体_D" panose="020B0709000000000000" pitchFamily="49" charset="-128"/>
                <a:ea typeface="游明朝" panose="02020400000000000000" pitchFamily="18" charset="-128"/>
                <a:cs typeface="Aharoni" panose="02010803020104030203" pitchFamily="2" charset="-79"/>
              </a:rPr>
              <a:t>[</a:t>
            </a:r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詩</a:t>
            </a:r>
            <a:r>
              <a:rPr lang="en-US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3]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悩みなんて 飛んでいけ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この場所に 来ればいい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心が軽くなるような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魔法の時が 流れてる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en-US" altLang="ja-JP" sz="1800" kern="100" dirty="0">
                <a:solidFill>
                  <a:srgbClr val="FF0000"/>
                </a:solidFill>
                <a:effectLst/>
                <a:latin typeface="ARUD晶熙ゴシック体_D" panose="020B0709000000000000" pitchFamily="49" charset="-128"/>
                <a:ea typeface="游明朝" panose="02020400000000000000" pitchFamily="18" charset="-128"/>
                <a:cs typeface="Aharoni" panose="02010803020104030203" pitchFamily="2" charset="-79"/>
              </a:rPr>
              <a:t> 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en-US" altLang="ja-JP" sz="1800" kern="100" dirty="0">
                <a:solidFill>
                  <a:srgbClr val="FF0000"/>
                </a:solidFill>
                <a:effectLst/>
                <a:latin typeface="ARUD晶熙ゴシック体_D" panose="020B0709000000000000" pitchFamily="49" charset="-128"/>
                <a:ea typeface="游明朝" panose="02020400000000000000" pitchFamily="18" charset="-128"/>
                <a:cs typeface="Aharoni" panose="02010803020104030203" pitchFamily="2" charset="-79"/>
              </a:rPr>
              <a:t>[</a:t>
            </a:r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コーラス</a:t>
            </a:r>
            <a:r>
              <a:rPr lang="en-US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]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楽しいいきいき会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踊って 笑って 声あげて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そんな時間が 宝物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みんなで過ごそう 今日も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en-US" altLang="ja-JP" sz="1800" kern="100" dirty="0">
                <a:solidFill>
                  <a:srgbClr val="FF0000"/>
                </a:solidFill>
                <a:effectLst/>
                <a:latin typeface="ARUD晶熙ゴシック体_D" panose="020B0709000000000000" pitchFamily="49" charset="-128"/>
                <a:ea typeface="游明朝" panose="02020400000000000000" pitchFamily="18" charset="-128"/>
                <a:cs typeface="Aharoni" panose="02010803020104030203" pitchFamily="2" charset="-79"/>
              </a:rPr>
              <a:t> 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en-US" altLang="ja-JP" sz="1800" kern="100" dirty="0">
                <a:solidFill>
                  <a:srgbClr val="FF0000"/>
                </a:solidFill>
                <a:effectLst/>
                <a:latin typeface="ARUD晶熙ゴシック体_D" panose="020B0709000000000000" pitchFamily="49" charset="-128"/>
                <a:ea typeface="游明朝" panose="02020400000000000000" pitchFamily="18" charset="-128"/>
                <a:cs typeface="Aharoni" panose="02010803020104030203" pitchFamily="2" charset="-79"/>
              </a:rPr>
              <a:t>[</a:t>
            </a:r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ブリッジ</a:t>
            </a:r>
            <a:r>
              <a:rPr lang="en-US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]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一緒にいると 強くなれる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ひとりじゃない みんなで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悲しみも喜びも分けて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279400" algn="l"/>
            <a:r>
              <a:rPr lang="ja-JP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ARUD晶熙ゴシック体_D" panose="020B0709000000000000" pitchFamily="49" charset="-128"/>
                <a:cs typeface="Aharoni" panose="02010803020104030203" pitchFamily="2" charset="-79"/>
              </a:rPr>
              <a:t>ここで歌おう 永遠に</a:t>
            </a:r>
            <a:endParaRPr lang="ja-JP" altLang="ja-JP" sz="1800" kern="100" dirty="0">
              <a:solidFill>
                <a:srgbClr val="FF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3AD13F-2686-A07C-02A2-4F04DC9E5AEE}"/>
              </a:ext>
            </a:extLst>
          </p:cNvPr>
          <p:cNvSpPr txBox="1"/>
          <p:nvPr/>
        </p:nvSpPr>
        <p:spPr>
          <a:xfrm>
            <a:off x="1686293" y="3253911"/>
            <a:ext cx="8156079" cy="351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福井いきいき会の歌</a:t>
            </a:r>
          </a:p>
          <a:p>
            <a:r>
              <a:rPr kumimoji="1" lang="ja-JP" altLang="en-US" sz="2000" dirty="0"/>
              <a:t>作詞作曲　吉岡　芳夫</a:t>
            </a:r>
          </a:p>
          <a:p>
            <a:endParaRPr kumimoji="1" lang="ja-JP" altLang="en-US" sz="2000" dirty="0"/>
          </a:p>
          <a:p>
            <a:r>
              <a:rPr kumimoji="1" lang="ja-JP" altLang="en-US" sz="2000" dirty="0"/>
              <a:t>さあさあみんな　集まって </a:t>
            </a:r>
          </a:p>
          <a:p>
            <a:r>
              <a:rPr kumimoji="1" lang="ja-JP" altLang="en-US" sz="2000" dirty="0"/>
              <a:t>ここは　楽しい 　いきいき会 </a:t>
            </a:r>
          </a:p>
          <a:p>
            <a:r>
              <a:rPr kumimoji="1" lang="ja-JP" altLang="en-US" sz="2000" dirty="0"/>
              <a:t>何でもあるよ 　本当に</a:t>
            </a:r>
          </a:p>
          <a:p>
            <a:r>
              <a:rPr kumimoji="1" lang="ja-JP" altLang="en-US" sz="2000" dirty="0"/>
              <a:t>友達だって   つくれるよ</a:t>
            </a:r>
          </a:p>
          <a:p>
            <a:r>
              <a:rPr kumimoji="1" lang="ja-JP" altLang="en-US" sz="2000" dirty="0"/>
              <a:t>一人きりとは　さようなら</a:t>
            </a:r>
          </a:p>
          <a:p>
            <a:endParaRPr kumimoji="1" lang="ja-JP" altLang="en-US" sz="2000" dirty="0"/>
          </a:p>
          <a:p>
            <a:r>
              <a:rPr kumimoji="1" lang="ja-JP" altLang="en-US" sz="2000" dirty="0"/>
              <a:t>さあさあみんな　喜んで </a:t>
            </a:r>
          </a:p>
          <a:p>
            <a:r>
              <a:rPr kumimoji="1" lang="ja-JP" altLang="en-US" sz="2000" dirty="0"/>
              <a:t>ここは　学べる 　いきいき会</a:t>
            </a:r>
          </a:p>
          <a:p>
            <a:r>
              <a:rPr kumimoji="1" lang="ja-JP" altLang="en-US" sz="2000" dirty="0"/>
              <a:t>歴史に科学に　経済に </a:t>
            </a:r>
          </a:p>
          <a:p>
            <a:r>
              <a:rPr kumimoji="1" lang="ja-JP" altLang="en-US" sz="2000" dirty="0"/>
              <a:t>少し賢く　なれるかな  </a:t>
            </a:r>
          </a:p>
          <a:p>
            <a:r>
              <a:rPr kumimoji="1" lang="ja-JP" altLang="en-US" sz="2000" dirty="0"/>
              <a:t>教養だって　身につくよ</a:t>
            </a:r>
          </a:p>
          <a:p>
            <a:endParaRPr kumimoji="1" lang="ja-JP" altLang="en-US" sz="2000" dirty="0"/>
          </a:p>
          <a:p>
            <a:r>
              <a:rPr kumimoji="1" lang="ja-JP" altLang="en-US" sz="2000" dirty="0"/>
              <a:t>さあさあみんな　始めよう </a:t>
            </a:r>
          </a:p>
          <a:p>
            <a:r>
              <a:rPr kumimoji="1" lang="ja-JP" altLang="en-US" sz="2000" dirty="0"/>
              <a:t>ここは 青春 　いきいき会   </a:t>
            </a:r>
          </a:p>
          <a:p>
            <a:r>
              <a:rPr kumimoji="1" lang="ja-JP" altLang="en-US" sz="2000" dirty="0"/>
              <a:t>ピンポン、体操 、囲碁 将棋 </a:t>
            </a:r>
          </a:p>
          <a:p>
            <a:r>
              <a:rPr kumimoji="1" lang="ja-JP" altLang="en-US" sz="2000" dirty="0"/>
              <a:t>ボケはまだまだ　大丈夫 </a:t>
            </a:r>
          </a:p>
          <a:p>
            <a:r>
              <a:rPr kumimoji="1" lang="ja-JP" altLang="en-US" sz="2000" dirty="0"/>
              <a:t>腰痛だって　逃げていく  </a:t>
            </a:r>
          </a:p>
          <a:p>
            <a:endParaRPr kumimoji="1" lang="ja-JP" altLang="en-US" sz="2000" dirty="0"/>
          </a:p>
          <a:p>
            <a:r>
              <a:rPr kumimoji="1" lang="ja-JP" altLang="en-US" sz="2000" dirty="0"/>
              <a:t>さあさあみんな　声出そう </a:t>
            </a:r>
          </a:p>
          <a:p>
            <a:r>
              <a:rPr kumimoji="1" lang="ja-JP" altLang="en-US" sz="2000" dirty="0"/>
              <a:t>ここは 歌える 　いきいき会  </a:t>
            </a:r>
          </a:p>
          <a:p>
            <a:r>
              <a:rPr kumimoji="1" lang="ja-JP" altLang="en-US" sz="2000" dirty="0"/>
              <a:t>カラオケ、合唱、うたサロン </a:t>
            </a:r>
          </a:p>
          <a:p>
            <a:r>
              <a:rPr kumimoji="1" lang="ja-JP" altLang="en-US" sz="2000" dirty="0"/>
              <a:t>唄って心身　若返えろう</a:t>
            </a:r>
          </a:p>
          <a:p>
            <a:r>
              <a:rPr kumimoji="1" lang="ja-JP" altLang="en-US" sz="2000" dirty="0"/>
              <a:t>新しい歌も　覚えよ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A308CD-3633-D9D6-96AA-BD4EA27C989F}"/>
              </a:ext>
            </a:extLst>
          </p:cNvPr>
          <p:cNvSpPr txBox="1"/>
          <p:nvPr/>
        </p:nvSpPr>
        <p:spPr>
          <a:xfrm>
            <a:off x="10926618" y="1099127"/>
            <a:ext cx="59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AI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A91A38-8205-206F-6222-290BD8183D30}"/>
              </a:ext>
            </a:extLst>
          </p:cNvPr>
          <p:cNvSpPr txBox="1"/>
          <p:nvPr/>
        </p:nvSpPr>
        <p:spPr>
          <a:xfrm>
            <a:off x="10224655" y="461818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原文</a:t>
            </a:r>
          </a:p>
        </p:txBody>
      </p:sp>
    </p:spTree>
    <p:extLst>
      <p:ext uri="{BB962C8B-B14F-4D97-AF65-F5344CB8AC3E}">
        <p14:creationId xmlns:p14="http://schemas.microsoft.com/office/powerpoint/2010/main" val="367331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A95AB0-8887-C3A3-2EE5-7C83A4C22E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AI </a:t>
            </a:r>
            <a:r>
              <a:rPr kumimoji="1" lang="ja-JP" altLang="en-US" dirty="0"/>
              <a:t>で作曲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C2B0CB-4BE9-E1FF-EB79-BE219DF1F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474" y="5735636"/>
            <a:ext cx="2566987" cy="827881"/>
          </a:xfrm>
        </p:spPr>
        <p:txBody>
          <a:bodyPr/>
          <a:lstStyle/>
          <a:p>
            <a:r>
              <a:rPr kumimoji="1" lang="ja-JP" altLang="en-US" dirty="0"/>
              <a:t>吉岡　芳夫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5ABC11-0BDC-676A-C207-93D27D08EBD2}"/>
              </a:ext>
            </a:extLst>
          </p:cNvPr>
          <p:cNvSpPr txBox="1"/>
          <p:nvPr/>
        </p:nvSpPr>
        <p:spPr>
          <a:xfrm>
            <a:off x="771525" y="294483"/>
            <a:ext cx="341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２０２４</a:t>
            </a:r>
            <a:r>
              <a:rPr kumimoji="1" lang="en-US" altLang="ja-JP" dirty="0"/>
              <a:t>/</a:t>
            </a:r>
            <a:r>
              <a:rPr kumimoji="1" lang="ja-JP" altLang="en-US" dirty="0"/>
              <a:t>９</a:t>
            </a:r>
            <a:r>
              <a:rPr kumimoji="1" lang="en-US" altLang="ja-JP" dirty="0"/>
              <a:t>/11</a:t>
            </a:r>
            <a:r>
              <a:rPr kumimoji="1" lang="ja-JP" altLang="en-US" dirty="0"/>
              <a:t>（水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kumimoji="1" lang="ja-JP" altLang="en-US" dirty="0"/>
              <a:t>チャレンジパソコン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84F6E1-F831-AAE2-60E6-A16A7F0E5E78}"/>
              </a:ext>
            </a:extLst>
          </p:cNvPr>
          <p:cNvSpPr txBox="1"/>
          <p:nvPr/>
        </p:nvSpPr>
        <p:spPr>
          <a:xfrm>
            <a:off x="4710545" y="7530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>
                <a:hlinkClick r:id="rId3"/>
              </a:rPr>
              <a:t>Suno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E7BC4B-CE4B-D5BF-7305-2C5602C6F65E}"/>
              </a:ext>
            </a:extLst>
          </p:cNvPr>
          <p:cNvSpPr txBox="1"/>
          <p:nvPr/>
        </p:nvSpPr>
        <p:spPr>
          <a:xfrm>
            <a:off x="5285365" y="493221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終わり</a:t>
            </a:r>
          </a:p>
        </p:txBody>
      </p:sp>
    </p:spTree>
    <p:extLst>
      <p:ext uri="{BB962C8B-B14F-4D97-AF65-F5344CB8AC3E}">
        <p14:creationId xmlns:p14="http://schemas.microsoft.com/office/powerpoint/2010/main" val="371837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47375-8124-A254-15F3-85BE0F22A4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0792" y="20965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/>
              <a:t>Chat GPT</a:t>
            </a:r>
            <a:r>
              <a:rPr kumimoji="1" lang="ja-JP" altLang="en-US" dirty="0"/>
              <a:t>の使い方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467B0F1-FD3A-F552-055B-ECEFEA15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07" y="1359722"/>
            <a:ext cx="9711670" cy="5133441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96C57DF4-ADE7-9B91-959C-CC31DBD49C9C}"/>
              </a:ext>
            </a:extLst>
          </p:cNvPr>
          <p:cNvSpPr/>
          <p:nvPr/>
        </p:nvSpPr>
        <p:spPr>
          <a:xfrm>
            <a:off x="2484581" y="1664522"/>
            <a:ext cx="1560945" cy="635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1882AD-2221-19DA-A5E4-014532792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581" y="4861217"/>
            <a:ext cx="1591194" cy="66452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CBCEF9-8B5B-7690-3A29-292528D115B8}"/>
              </a:ext>
            </a:extLst>
          </p:cNvPr>
          <p:cNvSpPr txBox="1"/>
          <p:nvPr/>
        </p:nvSpPr>
        <p:spPr>
          <a:xfrm>
            <a:off x="1403927" y="364837"/>
            <a:ext cx="138371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検索窓で、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ChatGPT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と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入力。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54E4BB6-9FD3-62E2-0995-94BC55DCE1DF}"/>
              </a:ext>
            </a:extLst>
          </p:cNvPr>
          <p:cNvCxnSpPr>
            <a:endCxn id="6" idx="1"/>
          </p:cNvCxnSpPr>
          <p:nvPr/>
        </p:nvCxnSpPr>
        <p:spPr>
          <a:xfrm>
            <a:off x="2484581" y="1230413"/>
            <a:ext cx="228595" cy="5271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BB0F63-CC6A-794A-3A37-D1D3EE9180B7}"/>
              </a:ext>
            </a:extLst>
          </p:cNvPr>
          <p:cNvSpPr txBox="1"/>
          <p:nvPr/>
        </p:nvSpPr>
        <p:spPr>
          <a:xfrm>
            <a:off x="719548" y="3491545"/>
            <a:ext cx="145010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Ｃ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hatGOT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Open 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をクリックする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E9E3846-1C61-8440-39F5-6B339DB15C87}"/>
              </a:ext>
            </a:extLst>
          </p:cNvPr>
          <p:cNvCxnSpPr/>
          <p:nvPr/>
        </p:nvCxnSpPr>
        <p:spPr>
          <a:xfrm>
            <a:off x="2198255" y="4424218"/>
            <a:ext cx="400623" cy="554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6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28F5FC8-6225-DB4B-0964-E3CDB044B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80226"/>
            <a:ext cx="5729804" cy="48301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6D9C532-8E46-82CB-18A0-54D647C4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84" y="2905125"/>
            <a:ext cx="8427761" cy="36671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621D13-E40E-15E8-EF4C-0B6F102D530C}"/>
              </a:ext>
            </a:extLst>
          </p:cNvPr>
          <p:cNvSpPr txBox="1"/>
          <p:nvPr/>
        </p:nvSpPr>
        <p:spPr>
          <a:xfrm>
            <a:off x="7172325" y="485775"/>
            <a:ext cx="34385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検索画面で、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ChatGPT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と入力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A2F7F4D-1E22-98F2-B55D-4DAAB3A2F968}"/>
              </a:ext>
            </a:extLst>
          </p:cNvPr>
          <p:cNvCxnSpPr/>
          <p:nvPr/>
        </p:nvCxnSpPr>
        <p:spPr>
          <a:xfrm flipH="1" flipV="1">
            <a:off x="4467225" y="581025"/>
            <a:ext cx="2676525" cy="95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F75357D-32A9-C43E-9E04-FBEEB7CA70BD}"/>
              </a:ext>
            </a:extLst>
          </p:cNvPr>
          <p:cNvSpPr/>
          <p:nvPr/>
        </p:nvSpPr>
        <p:spPr>
          <a:xfrm>
            <a:off x="3419475" y="3257550"/>
            <a:ext cx="2676525" cy="9239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DF6298-45CA-D829-B245-7383538058E7}"/>
              </a:ext>
            </a:extLst>
          </p:cNvPr>
          <p:cNvSpPr txBox="1"/>
          <p:nvPr/>
        </p:nvSpPr>
        <p:spPr>
          <a:xfrm>
            <a:off x="7172325" y="116443"/>
            <a:ext cx="35242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67E9359-C30C-BBDC-21B8-B5CFA9414477}"/>
              </a:ext>
            </a:extLst>
          </p:cNvPr>
          <p:cNvSpPr txBox="1"/>
          <p:nvPr/>
        </p:nvSpPr>
        <p:spPr>
          <a:xfrm>
            <a:off x="6274852" y="3216508"/>
            <a:ext cx="35242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422AC2-F930-8F3C-F8D8-3C86A78822DE}"/>
              </a:ext>
            </a:extLst>
          </p:cNvPr>
          <p:cNvSpPr txBox="1"/>
          <p:nvPr/>
        </p:nvSpPr>
        <p:spPr>
          <a:xfrm>
            <a:off x="6806129" y="3216508"/>
            <a:ext cx="34385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ChatGPT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｜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OpenAI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378533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28E8C1-5DC6-20A7-A429-1B14537E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1034683"/>
            <a:ext cx="9191625" cy="512954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B467FE-918A-5D6A-0206-FB3C3A45DE70}"/>
              </a:ext>
            </a:extLst>
          </p:cNvPr>
          <p:cNvSpPr txBox="1"/>
          <p:nvPr/>
        </p:nvSpPr>
        <p:spPr>
          <a:xfrm>
            <a:off x="2266950" y="533400"/>
            <a:ext cx="52387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7066F3-6DAF-79C3-289F-546B576E8848}"/>
              </a:ext>
            </a:extLst>
          </p:cNvPr>
          <p:cNvSpPr txBox="1"/>
          <p:nvPr/>
        </p:nvSpPr>
        <p:spPr>
          <a:xfrm>
            <a:off x="3019425" y="533400"/>
            <a:ext cx="535305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この画面が出たら、今すぐ始めるをクリックする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DE622180-91D0-D4CD-B07C-5CA1CD7D2519}"/>
              </a:ext>
            </a:extLst>
          </p:cNvPr>
          <p:cNvCxnSpPr/>
          <p:nvPr/>
        </p:nvCxnSpPr>
        <p:spPr>
          <a:xfrm>
            <a:off x="3409950" y="902732"/>
            <a:ext cx="1771650" cy="4593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595BCE-DA94-CEEE-2BE3-5FFA18802C75}"/>
              </a:ext>
            </a:extLst>
          </p:cNvPr>
          <p:cNvSpPr txBox="1"/>
          <p:nvPr/>
        </p:nvSpPr>
        <p:spPr>
          <a:xfrm>
            <a:off x="4514850" y="5495925"/>
            <a:ext cx="52387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</p:spTree>
    <p:extLst>
      <p:ext uri="{BB962C8B-B14F-4D97-AF65-F5344CB8AC3E}">
        <p14:creationId xmlns:p14="http://schemas.microsoft.com/office/powerpoint/2010/main" val="64224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33EE53-4C05-BFC5-1BF2-1AEC8FD96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4" y="1416107"/>
            <a:ext cx="10182225" cy="446990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268FCC-23FF-DC5A-6434-605C0E3996A4}"/>
              </a:ext>
            </a:extLst>
          </p:cNvPr>
          <p:cNvSpPr txBox="1"/>
          <p:nvPr/>
        </p:nvSpPr>
        <p:spPr>
          <a:xfrm>
            <a:off x="2562225" y="657225"/>
            <a:ext cx="54292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2386AA-BB68-1AF0-F83D-3348B79DD245}"/>
              </a:ext>
            </a:extLst>
          </p:cNvPr>
          <p:cNvSpPr txBox="1"/>
          <p:nvPr/>
        </p:nvSpPr>
        <p:spPr>
          <a:xfrm>
            <a:off x="3390900" y="544674"/>
            <a:ext cx="51435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ここに、質問やリクエストを書き込む。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そして、上向きの矢印をクックする。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7A4AC13F-42DE-AFFD-B756-F09EAE5C3F16}"/>
              </a:ext>
            </a:extLst>
          </p:cNvPr>
          <p:cNvCxnSpPr/>
          <p:nvPr/>
        </p:nvCxnSpPr>
        <p:spPr>
          <a:xfrm>
            <a:off x="3876675" y="1191005"/>
            <a:ext cx="600075" cy="2733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6495C62-3612-8361-192E-860266CDEC34}"/>
              </a:ext>
            </a:extLst>
          </p:cNvPr>
          <p:cNvCxnSpPr/>
          <p:nvPr/>
        </p:nvCxnSpPr>
        <p:spPr>
          <a:xfrm>
            <a:off x="5638800" y="1104900"/>
            <a:ext cx="4610100" cy="2819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49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53928E9-BE18-CFC7-AEB9-0C3D3A080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9" y="1365135"/>
            <a:ext cx="10145541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27630C8-1E8C-153E-374F-0A1EFE11A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64" y="160714"/>
            <a:ext cx="7127820" cy="65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8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D2AFA0-B13D-6477-4A98-A1D6858C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BD7A3F-07E2-0933-B875-8EA6FD270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森の小道を歩けば　光がこぼれる風が木々をなでて　心に触れる小鳥の声が響く　朝の静けさ優しい時間が　胸に満ちてくる</a:t>
            </a:r>
            <a:r>
              <a:rPr kumimoji="1" lang="en-US" altLang="ja-JP" dirty="0"/>
              <a:t>B</a:t>
            </a:r>
            <a:r>
              <a:rPr kumimoji="1" lang="ja-JP" altLang="en-US" dirty="0"/>
              <a:t>メロ冷たい水のせせらぎ　そっと耳を打つ遠い記憶のように　懐かしい音苔のベンチに座って　目を閉じれば世界がやさしく　息をしているサビ言葉もいらない　このひとときがわたしのすべてを　癒してくれる自然のまなざしに　包まれながら新しいわたしが　生まれてゆくラスト（アウトロ風）森をあとにしても　この胸の中やすらぎの歌は　消えはしないよ</a:t>
            </a:r>
          </a:p>
        </p:txBody>
      </p:sp>
    </p:spTree>
    <p:extLst>
      <p:ext uri="{BB962C8B-B14F-4D97-AF65-F5344CB8AC3E}">
        <p14:creationId xmlns:p14="http://schemas.microsoft.com/office/powerpoint/2010/main" val="99784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ワイド画面</PresentationFormat>
  <Paragraphs>116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ARUD晶熙ゴシック体_D</vt:lpstr>
      <vt:lpstr>游ゴシック</vt:lpstr>
      <vt:lpstr>游ゴシック Light</vt:lpstr>
      <vt:lpstr>游明朝</vt:lpstr>
      <vt:lpstr>Arial</vt:lpstr>
      <vt:lpstr>Office テーマ</vt:lpstr>
      <vt:lpstr>1_Office テーマ</vt:lpstr>
      <vt:lpstr>ChatGPTとSUMOを使って、音楽を作ろう</vt:lpstr>
      <vt:lpstr>Chat GPTを使って、詩を作ろう</vt:lpstr>
      <vt:lpstr>Chat GPTの使い方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次は、この詩をもとにして、音楽を作ります。</vt:lpstr>
      <vt:lpstr>PowerPoint プレゼンテーション</vt:lpstr>
      <vt:lpstr>作曲するAI 　SUNOのインストールとその使い方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AI で作曲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芳夫 吉岡</dc:creator>
  <cp:lastModifiedBy>芳夫 吉岡</cp:lastModifiedBy>
  <cp:revision>1</cp:revision>
  <dcterms:created xsi:type="dcterms:W3CDTF">2025-06-19T23:54:56Z</dcterms:created>
  <dcterms:modified xsi:type="dcterms:W3CDTF">2025-06-19T23:55:17Z</dcterms:modified>
</cp:coreProperties>
</file>