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8" r:id="rId2"/>
    <p:sldId id="277" r:id="rId3"/>
    <p:sldId id="278" r:id="rId4"/>
    <p:sldId id="279" r:id="rId5"/>
    <p:sldId id="280" r:id="rId6"/>
    <p:sldId id="281" r:id="rId7"/>
    <p:sldId id="282" r:id="rId8"/>
    <p:sldId id="283" r:id="rId9"/>
    <p:sldId id="284" r:id="rId10"/>
    <p:sldId id="285" r:id="rId11"/>
    <p:sldId id="286" r:id="rId12"/>
    <p:sldId id="287" r:id="rId13"/>
    <p:sldId id="293" r:id="rId14"/>
    <p:sldId id="291" r:id="rId15"/>
    <p:sldId id="292" r:id="rId16"/>
    <p:sldId id="294" r:id="rId17"/>
    <p:sldId id="295" r:id="rId18"/>
    <p:sldId id="289" r:id="rId19"/>
    <p:sldId id="290" r:id="rId20"/>
  </p:sldIdLst>
  <p:sldSz cx="12192000" cy="6858000"/>
  <p:notesSz cx="10018713" cy="144478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94660"/>
  </p:normalViewPr>
  <p:slideViewPr>
    <p:cSldViewPr snapToGrid="0">
      <p:cViewPr varScale="1">
        <p:scale>
          <a:sx n="104" d="100"/>
          <a:sy n="104" d="100"/>
        </p:scale>
        <p:origin x="870" y="11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4341443" cy="724900"/>
          </a:xfrm>
          <a:prstGeom prst="rect">
            <a:avLst/>
          </a:prstGeom>
        </p:spPr>
        <p:txBody>
          <a:bodyPr vert="horz" lIns="139783" tIns="69892" rIns="139783" bIns="69892" rtlCol="0"/>
          <a:lstStyle>
            <a:lvl1pPr algn="l">
              <a:defRPr sz="1900"/>
            </a:lvl1pPr>
          </a:lstStyle>
          <a:p>
            <a:endParaRPr kumimoji="1" lang="ja-JP" altLang="en-US"/>
          </a:p>
        </p:txBody>
      </p:sp>
      <p:sp>
        <p:nvSpPr>
          <p:cNvPr id="3" name="日付プレースホルダー 2"/>
          <p:cNvSpPr>
            <a:spLocks noGrp="1"/>
          </p:cNvSpPr>
          <p:nvPr>
            <p:ph type="dt" idx="1"/>
          </p:nvPr>
        </p:nvSpPr>
        <p:spPr>
          <a:xfrm>
            <a:off x="5674954" y="2"/>
            <a:ext cx="4341443" cy="724900"/>
          </a:xfrm>
          <a:prstGeom prst="rect">
            <a:avLst/>
          </a:prstGeom>
        </p:spPr>
        <p:txBody>
          <a:bodyPr vert="horz" lIns="139783" tIns="69892" rIns="139783" bIns="69892" rtlCol="0"/>
          <a:lstStyle>
            <a:lvl1pPr algn="r">
              <a:defRPr sz="1900"/>
            </a:lvl1pPr>
          </a:lstStyle>
          <a:p>
            <a:fld id="{7FE1949B-A0C3-4287-A944-1F3E7AAC3A49}" type="datetimeFigureOut">
              <a:rPr kumimoji="1" lang="ja-JP" altLang="en-US" smtClean="0"/>
              <a:t>2024/8/24</a:t>
            </a:fld>
            <a:endParaRPr kumimoji="1" lang="ja-JP" altLang="en-US"/>
          </a:p>
        </p:txBody>
      </p:sp>
      <p:sp>
        <p:nvSpPr>
          <p:cNvPr id="4" name="スライド イメージ プレースホルダー 3"/>
          <p:cNvSpPr>
            <a:spLocks noGrp="1" noRot="1" noChangeAspect="1"/>
          </p:cNvSpPr>
          <p:nvPr>
            <p:ph type="sldImg" idx="2"/>
          </p:nvPr>
        </p:nvSpPr>
        <p:spPr>
          <a:xfrm>
            <a:off x="676275" y="1806575"/>
            <a:ext cx="8666163" cy="4875213"/>
          </a:xfrm>
          <a:prstGeom prst="rect">
            <a:avLst/>
          </a:prstGeom>
          <a:noFill/>
          <a:ln w="12700">
            <a:solidFill>
              <a:prstClr val="black"/>
            </a:solidFill>
          </a:ln>
        </p:spPr>
        <p:txBody>
          <a:bodyPr vert="horz" lIns="139783" tIns="69892" rIns="139783" bIns="69892" rtlCol="0" anchor="ctr"/>
          <a:lstStyle/>
          <a:p>
            <a:endParaRPr lang="ja-JP" altLang="en-US"/>
          </a:p>
        </p:txBody>
      </p:sp>
      <p:sp>
        <p:nvSpPr>
          <p:cNvPr id="5" name="ノート プレースホルダー 4"/>
          <p:cNvSpPr>
            <a:spLocks noGrp="1"/>
          </p:cNvSpPr>
          <p:nvPr>
            <p:ph type="body" sz="quarter" idx="3"/>
          </p:nvPr>
        </p:nvSpPr>
        <p:spPr>
          <a:xfrm>
            <a:off x="1001872" y="6953022"/>
            <a:ext cx="8014970" cy="5688836"/>
          </a:xfrm>
          <a:prstGeom prst="rect">
            <a:avLst/>
          </a:prstGeom>
        </p:spPr>
        <p:txBody>
          <a:bodyPr vert="horz" lIns="139783" tIns="69892" rIns="139783" bIns="6989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13722941"/>
            <a:ext cx="4341443" cy="724899"/>
          </a:xfrm>
          <a:prstGeom prst="rect">
            <a:avLst/>
          </a:prstGeom>
        </p:spPr>
        <p:txBody>
          <a:bodyPr vert="horz" lIns="139783" tIns="69892" rIns="139783" bIns="69892" rtlCol="0" anchor="b"/>
          <a:lstStyle>
            <a:lvl1pPr algn="l">
              <a:defRPr sz="1900"/>
            </a:lvl1pPr>
          </a:lstStyle>
          <a:p>
            <a:endParaRPr kumimoji="1" lang="ja-JP" altLang="en-US"/>
          </a:p>
        </p:txBody>
      </p:sp>
      <p:sp>
        <p:nvSpPr>
          <p:cNvPr id="7" name="スライド番号プレースホルダー 6"/>
          <p:cNvSpPr>
            <a:spLocks noGrp="1"/>
          </p:cNvSpPr>
          <p:nvPr>
            <p:ph type="sldNum" sz="quarter" idx="5"/>
          </p:nvPr>
        </p:nvSpPr>
        <p:spPr>
          <a:xfrm>
            <a:off x="5674954" y="13722941"/>
            <a:ext cx="4341443" cy="724899"/>
          </a:xfrm>
          <a:prstGeom prst="rect">
            <a:avLst/>
          </a:prstGeom>
        </p:spPr>
        <p:txBody>
          <a:bodyPr vert="horz" lIns="139783" tIns="69892" rIns="139783" bIns="69892" rtlCol="0" anchor="b"/>
          <a:lstStyle>
            <a:lvl1pPr algn="r">
              <a:defRPr sz="1900"/>
            </a:lvl1pPr>
          </a:lstStyle>
          <a:p>
            <a:fld id="{A254139F-E55C-4438-B718-F8363ABCF65C}" type="slidenum">
              <a:rPr kumimoji="1" lang="ja-JP" altLang="en-US" smtClean="0"/>
              <a:t>‹#›</a:t>
            </a:fld>
            <a:endParaRPr kumimoji="1" lang="ja-JP" altLang="en-US"/>
          </a:p>
        </p:txBody>
      </p:sp>
    </p:spTree>
    <p:extLst>
      <p:ext uri="{BB962C8B-B14F-4D97-AF65-F5344CB8AC3E}">
        <p14:creationId xmlns:p14="http://schemas.microsoft.com/office/powerpoint/2010/main" val="1756648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254139F-E55C-4438-B718-F8363ABCF65C}" type="slidenum">
              <a:rPr kumimoji="1" lang="ja-JP" altLang="en-US" smtClean="0"/>
              <a:t>5</a:t>
            </a:fld>
            <a:endParaRPr kumimoji="1" lang="ja-JP" altLang="en-US"/>
          </a:p>
        </p:txBody>
      </p:sp>
    </p:spTree>
    <p:extLst>
      <p:ext uri="{BB962C8B-B14F-4D97-AF65-F5344CB8AC3E}">
        <p14:creationId xmlns:p14="http://schemas.microsoft.com/office/powerpoint/2010/main" val="1105334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254139F-E55C-4438-B718-F8363ABCF65C}" type="slidenum">
              <a:rPr kumimoji="1" lang="ja-JP" altLang="en-US" smtClean="0"/>
              <a:t>10</a:t>
            </a:fld>
            <a:endParaRPr kumimoji="1" lang="ja-JP" altLang="en-US"/>
          </a:p>
        </p:txBody>
      </p:sp>
    </p:spTree>
    <p:extLst>
      <p:ext uri="{BB962C8B-B14F-4D97-AF65-F5344CB8AC3E}">
        <p14:creationId xmlns:p14="http://schemas.microsoft.com/office/powerpoint/2010/main" val="3570447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C19D22-DAA8-81E8-41A9-355FE9C5942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A02E57A-77B5-0863-4FBC-54F4F0AF2D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A9DEC73-D564-8A67-9408-5FFF3513B9B3}"/>
              </a:ext>
            </a:extLst>
          </p:cNvPr>
          <p:cNvSpPr>
            <a:spLocks noGrp="1"/>
          </p:cNvSpPr>
          <p:nvPr>
            <p:ph type="dt" sz="half" idx="10"/>
          </p:nvPr>
        </p:nvSpPr>
        <p:spPr/>
        <p:txBody>
          <a:bodyPr/>
          <a:lstStyle/>
          <a:p>
            <a:fld id="{3AD72733-65F0-41BE-A538-5115D9C73FDF}" type="datetimeFigureOut">
              <a:rPr kumimoji="1" lang="ja-JP" altLang="en-US" smtClean="0"/>
              <a:t>2024/8/24</a:t>
            </a:fld>
            <a:endParaRPr kumimoji="1" lang="ja-JP" altLang="en-US"/>
          </a:p>
        </p:txBody>
      </p:sp>
      <p:sp>
        <p:nvSpPr>
          <p:cNvPr id="5" name="フッター プレースホルダー 4">
            <a:extLst>
              <a:ext uri="{FF2B5EF4-FFF2-40B4-BE49-F238E27FC236}">
                <a16:creationId xmlns:a16="http://schemas.microsoft.com/office/drawing/2014/main" id="{531B9128-1EB4-F49A-35D7-4DD43E80EE4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DFAF4D9-898C-C0DE-D6DA-754A0486576A}"/>
              </a:ext>
            </a:extLst>
          </p:cNvPr>
          <p:cNvSpPr>
            <a:spLocks noGrp="1"/>
          </p:cNvSpPr>
          <p:nvPr>
            <p:ph type="sldNum" sz="quarter" idx="12"/>
          </p:nvPr>
        </p:nvSpPr>
        <p:spPr/>
        <p:txBody>
          <a:bodyPr/>
          <a:lstStyle/>
          <a:p>
            <a:fld id="{807C2DBB-08C0-4543-9F5B-4954FBADADCD}" type="slidenum">
              <a:rPr kumimoji="1" lang="ja-JP" altLang="en-US" smtClean="0"/>
              <a:t>‹#›</a:t>
            </a:fld>
            <a:endParaRPr kumimoji="1" lang="ja-JP" altLang="en-US"/>
          </a:p>
        </p:txBody>
      </p:sp>
    </p:spTree>
    <p:extLst>
      <p:ext uri="{BB962C8B-B14F-4D97-AF65-F5344CB8AC3E}">
        <p14:creationId xmlns:p14="http://schemas.microsoft.com/office/powerpoint/2010/main" val="2915626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E34BA1-F855-4713-36B9-F22DD608747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7C62185-CCA1-F19F-C73B-2046038B267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4C7E4F8-0C34-147B-C98A-C57CFF367BC7}"/>
              </a:ext>
            </a:extLst>
          </p:cNvPr>
          <p:cNvSpPr>
            <a:spLocks noGrp="1"/>
          </p:cNvSpPr>
          <p:nvPr>
            <p:ph type="dt" sz="half" idx="10"/>
          </p:nvPr>
        </p:nvSpPr>
        <p:spPr/>
        <p:txBody>
          <a:bodyPr/>
          <a:lstStyle/>
          <a:p>
            <a:fld id="{3AD72733-65F0-41BE-A538-5115D9C73FDF}" type="datetimeFigureOut">
              <a:rPr kumimoji="1" lang="ja-JP" altLang="en-US" smtClean="0"/>
              <a:t>2024/8/24</a:t>
            </a:fld>
            <a:endParaRPr kumimoji="1" lang="ja-JP" altLang="en-US"/>
          </a:p>
        </p:txBody>
      </p:sp>
      <p:sp>
        <p:nvSpPr>
          <p:cNvPr id="5" name="フッター プレースホルダー 4">
            <a:extLst>
              <a:ext uri="{FF2B5EF4-FFF2-40B4-BE49-F238E27FC236}">
                <a16:creationId xmlns:a16="http://schemas.microsoft.com/office/drawing/2014/main" id="{EB953693-F094-8A57-7CCA-5E15C533DA0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D55582C-951A-D020-89BF-0610BF896703}"/>
              </a:ext>
            </a:extLst>
          </p:cNvPr>
          <p:cNvSpPr>
            <a:spLocks noGrp="1"/>
          </p:cNvSpPr>
          <p:nvPr>
            <p:ph type="sldNum" sz="quarter" idx="12"/>
          </p:nvPr>
        </p:nvSpPr>
        <p:spPr/>
        <p:txBody>
          <a:bodyPr/>
          <a:lstStyle/>
          <a:p>
            <a:fld id="{807C2DBB-08C0-4543-9F5B-4954FBADADCD}" type="slidenum">
              <a:rPr kumimoji="1" lang="ja-JP" altLang="en-US" smtClean="0"/>
              <a:t>‹#›</a:t>
            </a:fld>
            <a:endParaRPr kumimoji="1" lang="ja-JP" altLang="en-US"/>
          </a:p>
        </p:txBody>
      </p:sp>
    </p:spTree>
    <p:extLst>
      <p:ext uri="{BB962C8B-B14F-4D97-AF65-F5344CB8AC3E}">
        <p14:creationId xmlns:p14="http://schemas.microsoft.com/office/powerpoint/2010/main" val="2664199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8D9FB88-CAF1-546E-B828-44D4E7D3DFE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AC1E6A6-AD5F-F2E7-F8AF-C6BDCDFE97C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833A7C4-C974-1975-CE00-91BADDC6C10E}"/>
              </a:ext>
            </a:extLst>
          </p:cNvPr>
          <p:cNvSpPr>
            <a:spLocks noGrp="1"/>
          </p:cNvSpPr>
          <p:nvPr>
            <p:ph type="dt" sz="half" idx="10"/>
          </p:nvPr>
        </p:nvSpPr>
        <p:spPr/>
        <p:txBody>
          <a:bodyPr/>
          <a:lstStyle/>
          <a:p>
            <a:fld id="{3AD72733-65F0-41BE-A538-5115D9C73FDF}" type="datetimeFigureOut">
              <a:rPr kumimoji="1" lang="ja-JP" altLang="en-US" smtClean="0"/>
              <a:t>2024/8/24</a:t>
            </a:fld>
            <a:endParaRPr kumimoji="1" lang="ja-JP" altLang="en-US"/>
          </a:p>
        </p:txBody>
      </p:sp>
      <p:sp>
        <p:nvSpPr>
          <p:cNvPr id="5" name="フッター プレースホルダー 4">
            <a:extLst>
              <a:ext uri="{FF2B5EF4-FFF2-40B4-BE49-F238E27FC236}">
                <a16:creationId xmlns:a16="http://schemas.microsoft.com/office/drawing/2014/main" id="{F23898C1-1A25-169E-0574-3BDB8277E53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853FC8C-6D6C-E0F7-4D68-6BEA7139D32B}"/>
              </a:ext>
            </a:extLst>
          </p:cNvPr>
          <p:cNvSpPr>
            <a:spLocks noGrp="1"/>
          </p:cNvSpPr>
          <p:nvPr>
            <p:ph type="sldNum" sz="quarter" idx="12"/>
          </p:nvPr>
        </p:nvSpPr>
        <p:spPr/>
        <p:txBody>
          <a:bodyPr/>
          <a:lstStyle/>
          <a:p>
            <a:fld id="{807C2DBB-08C0-4543-9F5B-4954FBADADCD}" type="slidenum">
              <a:rPr kumimoji="1" lang="ja-JP" altLang="en-US" smtClean="0"/>
              <a:t>‹#›</a:t>
            </a:fld>
            <a:endParaRPr kumimoji="1" lang="ja-JP" altLang="en-US"/>
          </a:p>
        </p:txBody>
      </p:sp>
    </p:spTree>
    <p:extLst>
      <p:ext uri="{BB962C8B-B14F-4D97-AF65-F5344CB8AC3E}">
        <p14:creationId xmlns:p14="http://schemas.microsoft.com/office/powerpoint/2010/main" val="1926373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07107E-E754-4537-04C3-A5A1333EDF3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149AC19-9C65-1078-A370-41793A913FF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8CC3E92-7B49-C2F3-C479-7F0B8D9D1DE5}"/>
              </a:ext>
            </a:extLst>
          </p:cNvPr>
          <p:cNvSpPr>
            <a:spLocks noGrp="1"/>
          </p:cNvSpPr>
          <p:nvPr>
            <p:ph type="dt" sz="half" idx="10"/>
          </p:nvPr>
        </p:nvSpPr>
        <p:spPr/>
        <p:txBody>
          <a:bodyPr/>
          <a:lstStyle/>
          <a:p>
            <a:fld id="{3AD72733-65F0-41BE-A538-5115D9C73FDF}" type="datetimeFigureOut">
              <a:rPr kumimoji="1" lang="ja-JP" altLang="en-US" smtClean="0"/>
              <a:t>2024/8/24</a:t>
            </a:fld>
            <a:endParaRPr kumimoji="1" lang="ja-JP" altLang="en-US"/>
          </a:p>
        </p:txBody>
      </p:sp>
      <p:sp>
        <p:nvSpPr>
          <p:cNvPr id="5" name="フッター プレースホルダー 4">
            <a:extLst>
              <a:ext uri="{FF2B5EF4-FFF2-40B4-BE49-F238E27FC236}">
                <a16:creationId xmlns:a16="http://schemas.microsoft.com/office/drawing/2014/main" id="{B98FBC46-6957-96B1-2C23-CDC842E5770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6D16109-61C0-9016-E2D6-83742542A3B8}"/>
              </a:ext>
            </a:extLst>
          </p:cNvPr>
          <p:cNvSpPr>
            <a:spLocks noGrp="1"/>
          </p:cNvSpPr>
          <p:nvPr>
            <p:ph type="sldNum" sz="quarter" idx="12"/>
          </p:nvPr>
        </p:nvSpPr>
        <p:spPr/>
        <p:txBody>
          <a:bodyPr/>
          <a:lstStyle/>
          <a:p>
            <a:fld id="{807C2DBB-08C0-4543-9F5B-4954FBADADCD}" type="slidenum">
              <a:rPr kumimoji="1" lang="ja-JP" altLang="en-US" smtClean="0"/>
              <a:t>‹#›</a:t>
            </a:fld>
            <a:endParaRPr kumimoji="1" lang="ja-JP" altLang="en-US"/>
          </a:p>
        </p:txBody>
      </p:sp>
    </p:spTree>
    <p:extLst>
      <p:ext uri="{BB962C8B-B14F-4D97-AF65-F5344CB8AC3E}">
        <p14:creationId xmlns:p14="http://schemas.microsoft.com/office/powerpoint/2010/main" val="2817889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F2E8AE-639A-39F5-63B9-EB62879BF704}"/>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E854215-7DE7-3977-9FA2-820CBAF5EA5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B2B2BAC-87B8-C347-D413-01B8E7FD489A}"/>
              </a:ext>
            </a:extLst>
          </p:cNvPr>
          <p:cNvSpPr>
            <a:spLocks noGrp="1"/>
          </p:cNvSpPr>
          <p:nvPr>
            <p:ph type="dt" sz="half" idx="10"/>
          </p:nvPr>
        </p:nvSpPr>
        <p:spPr/>
        <p:txBody>
          <a:bodyPr/>
          <a:lstStyle/>
          <a:p>
            <a:fld id="{3AD72733-65F0-41BE-A538-5115D9C73FDF}" type="datetimeFigureOut">
              <a:rPr kumimoji="1" lang="ja-JP" altLang="en-US" smtClean="0"/>
              <a:t>2024/8/24</a:t>
            </a:fld>
            <a:endParaRPr kumimoji="1" lang="ja-JP" altLang="en-US"/>
          </a:p>
        </p:txBody>
      </p:sp>
      <p:sp>
        <p:nvSpPr>
          <p:cNvPr id="5" name="フッター プレースホルダー 4">
            <a:extLst>
              <a:ext uri="{FF2B5EF4-FFF2-40B4-BE49-F238E27FC236}">
                <a16:creationId xmlns:a16="http://schemas.microsoft.com/office/drawing/2014/main" id="{0A098443-2830-3F19-C0A9-ED52BBD3641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C9C3768-82D2-3E88-5F15-6EC1244BD3C5}"/>
              </a:ext>
            </a:extLst>
          </p:cNvPr>
          <p:cNvSpPr>
            <a:spLocks noGrp="1"/>
          </p:cNvSpPr>
          <p:nvPr>
            <p:ph type="sldNum" sz="quarter" idx="12"/>
          </p:nvPr>
        </p:nvSpPr>
        <p:spPr/>
        <p:txBody>
          <a:bodyPr/>
          <a:lstStyle/>
          <a:p>
            <a:fld id="{807C2DBB-08C0-4543-9F5B-4954FBADADCD}" type="slidenum">
              <a:rPr kumimoji="1" lang="ja-JP" altLang="en-US" smtClean="0"/>
              <a:t>‹#›</a:t>
            </a:fld>
            <a:endParaRPr kumimoji="1" lang="ja-JP" altLang="en-US"/>
          </a:p>
        </p:txBody>
      </p:sp>
    </p:spTree>
    <p:extLst>
      <p:ext uri="{BB962C8B-B14F-4D97-AF65-F5344CB8AC3E}">
        <p14:creationId xmlns:p14="http://schemas.microsoft.com/office/powerpoint/2010/main" val="3405177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DAE749-D95F-13DE-8373-86F090A2B64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D5841C8-37A6-22DE-4FB6-D823385A44A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6D2BC96-80EE-34BD-35BB-37B8C2467A83}"/>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5D124CA-184A-938D-BC47-D6476437A48F}"/>
              </a:ext>
            </a:extLst>
          </p:cNvPr>
          <p:cNvSpPr>
            <a:spLocks noGrp="1"/>
          </p:cNvSpPr>
          <p:nvPr>
            <p:ph type="dt" sz="half" idx="10"/>
          </p:nvPr>
        </p:nvSpPr>
        <p:spPr/>
        <p:txBody>
          <a:bodyPr/>
          <a:lstStyle/>
          <a:p>
            <a:fld id="{3AD72733-65F0-41BE-A538-5115D9C73FDF}" type="datetimeFigureOut">
              <a:rPr kumimoji="1" lang="ja-JP" altLang="en-US" smtClean="0"/>
              <a:t>2024/8/24</a:t>
            </a:fld>
            <a:endParaRPr kumimoji="1" lang="ja-JP" altLang="en-US"/>
          </a:p>
        </p:txBody>
      </p:sp>
      <p:sp>
        <p:nvSpPr>
          <p:cNvPr id="6" name="フッター プレースホルダー 5">
            <a:extLst>
              <a:ext uri="{FF2B5EF4-FFF2-40B4-BE49-F238E27FC236}">
                <a16:creationId xmlns:a16="http://schemas.microsoft.com/office/drawing/2014/main" id="{BCDAE7B4-351D-DF9B-93FC-8F0B69CFD39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329586D-ED79-067E-C566-24C3F8662C49}"/>
              </a:ext>
            </a:extLst>
          </p:cNvPr>
          <p:cNvSpPr>
            <a:spLocks noGrp="1"/>
          </p:cNvSpPr>
          <p:nvPr>
            <p:ph type="sldNum" sz="quarter" idx="12"/>
          </p:nvPr>
        </p:nvSpPr>
        <p:spPr/>
        <p:txBody>
          <a:bodyPr/>
          <a:lstStyle/>
          <a:p>
            <a:fld id="{807C2DBB-08C0-4543-9F5B-4954FBADADCD}" type="slidenum">
              <a:rPr kumimoji="1" lang="ja-JP" altLang="en-US" smtClean="0"/>
              <a:t>‹#›</a:t>
            </a:fld>
            <a:endParaRPr kumimoji="1" lang="ja-JP" altLang="en-US"/>
          </a:p>
        </p:txBody>
      </p:sp>
    </p:spTree>
    <p:extLst>
      <p:ext uri="{BB962C8B-B14F-4D97-AF65-F5344CB8AC3E}">
        <p14:creationId xmlns:p14="http://schemas.microsoft.com/office/powerpoint/2010/main" val="1250598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E55AD3-4603-7447-5DFF-8A8291931F8E}"/>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FE1FAE9-27C6-5E76-A5C3-04016AB729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5C039AE-7027-857A-0610-8FA5BF74B9D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186F735-21E2-766C-D1A7-F523A565C5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FA7C689-676F-69DC-6B1A-994EE15B05A3}"/>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5252826-1293-C8DB-D0E3-2A39EA15E523}"/>
              </a:ext>
            </a:extLst>
          </p:cNvPr>
          <p:cNvSpPr>
            <a:spLocks noGrp="1"/>
          </p:cNvSpPr>
          <p:nvPr>
            <p:ph type="dt" sz="half" idx="10"/>
          </p:nvPr>
        </p:nvSpPr>
        <p:spPr/>
        <p:txBody>
          <a:bodyPr/>
          <a:lstStyle/>
          <a:p>
            <a:fld id="{3AD72733-65F0-41BE-A538-5115D9C73FDF}" type="datetimeFigureOut">
              <a:rPr kumimoji="1" lang="ja-JP" altLang="en-US" smtClean="0"/>
              <a:t>2024/8/24</a:t>
            </a:fld>
            <a:endParaRPr kumimoji="1" lang="ja-JP" altLang="en-US"/>
          </a:p>
        </p:txBody>
      </p:sp>
      <p:sp>
        <p:nvSpPr>
          <p:cNvPr id="8" name="フッター プレースホルダー 7">
            <a:extLst>
              <a:ext uri="{FF2B5EF4-FFF2-40B4-BE49-F238E27FC236}">
                <a16:creationId xmlns:a16="http://schemas.microsoft.com/office/drawing/2014/main" id="{F3EED6CC-136E-BFCD-4870-084A98B20AC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B9E5CD7-BDEA-3B99-12A7-7D627D998646}"/>
              </a:ext>
            </a:extLst>
          </p:cNvPr>
          <p:cNvSpPr>
            <a:spLocks noGrp="1"/>
          </p:cNvSpPr>
          <p:nvPr>
            <p:ph type="sldNum" sz="quarter" idx="12"/>
          </p:nvPr>
        </p:nvSpPr>
        <p:spPr/>
        <p:txBody>
          <a:bodyPr/>
          <a:lstStyle/>
          <a:p>
            <a:fld id="{807C2DBB-08C0-4543-9F5B-4954FBADADCD}" type="slidenum">
              <a:rPr kumimoji="1" lang="ja-JP" altLang="en-US" smtClean="0"/>
              <a:t>‹#›</a:t>
            </a:fld>
            <a:endParaRPr kumimoji="1" lang="ja-JP" altLang="en-US"/>
          </a:p>
        </p:txBody>
      </p:sp>
    </p:spTree>
    <p:extLst>
      <p:ext uri="{BB962C8B-B14F-4D97-AF65-F5344CB8AC3E}">
        <p14:creationId xmlns:p14="http://schemas.microsoft.com/office/powerpoint/2010/main" val="4004199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088A7B-C7A7-A133-4649-309D087D662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00FD414-F755-5B3D-F65F-5345E3AB12B2}"/>
              </a:ext>
            </a:extLst>
          </p:cNvPr>
          <p:cNvSpPr>
            <a:spLocks noGrp="1"/>
          </p:cNvSpPr>
          <p:nvPr>
            <p:ph type="dt" sz="half" idx="10"/>
          </p:nvPr>
        </p:nvSpPr>
        <p:spPr/>
        <p:txBody>
          <a:bodyPr/>
          <a:lstStyle/>
          <a:p>
            <a:fld id="{3AD72733-65F0-41BE-A538-5115D9C73FDF}" type="datetimeFigureOut">
              <a:rPr kumimoji="1" lang="ja-JP" altLang="en-US" smtClean="0"/>
              <a:t>2024/8/24</a:t>
            </a:fld>
            <a:endParaRPr kumimoji="1" lang="ja-JP" altLang="en-US"/>
          </a:p>
        </p:txBody>
      </p:sp>
      <p:sp>
        <p:nvSpPr>
          <p:cNvPr id="4" name="フッター プレースホルダー 3">
            <a:extLst>
              <a:ext uri="{FF2B5EF4-FFF2-40B4-BE49-F238E27FC236}">
                <a16:creationId xmlns:a16="http://schemas.microsoft.com/office/drawing/2014/main" id="{F87CA19A-FE34-345C-AE47-5C9E5D7B938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1FC1AA7-5200-F0E6-07D2-5ED1B3273F78}"/>
              </a:ext>
            </a:extLst>
          </p:cNvPr>
          <p:cNvSpPr>
            <a:spLocks noGrp="1"/>
          </p:cNvSpPr>
          <p:nvPr>
            <p:ph type="sldNum" sz="quarter" idx="12"/>
          </p:nvPr>
        </p:nvSpPr>
        <p:spPr/>
        <p:txBody>
          <a:bodyPr/>
          <a:lstStyle/>
          <a:p>
            <a:fld id="{807C2DBB-08C0-4543-9F5B-4954FBADADCD}" type="slidenum">
              <a:rPr kumimoji="1" lang="ja-JP" altLang="en-US" smtClean="0"/>
              <a:t>‹#›</a:t>
            </a:fld>
            <a:endParaRPr kumimoji="1" lang="ja-JP" altLang="en-US"/>
          </a:p>
        </p:txBody>
      </p:sp>
    </p:spTree>
    <p:extLst>
      <p:ext uri="{BB962C8B-B14F-4D97-AF65-F5344CB8AC3E}">
        <p14:creationId xmlns:p14="http://schemas.microsoft.com/office/powerpoint/2010/main" val="2873330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65C690C-C207-96C0-65EA-2DFE75C77410}"/>
              </a:ext>
            </a:extLst>
          </p:cNvPr>
          <p:cNvSpPr>
            <a:spLocks noGrp="1"/>
          </p:cNvSpPr>
          <p:nvPr>
            <p:ph type="dt" sz="half" idx="10"/>
          </p:nvPr>
        </p:nvSpPr>
        <p:spPr/>
        <p:txBody>
          <a:bodyPr/>
          <a:lstStyle/>
          <a:p>
            <a:fld id="{3AD72733-65F0-41BE-A538-5115D9C73FDF}" type="datetimeFigureOut">
              <a:rPr kumimoji="1" lang="ja-JP" altLang="en-US" smtClean="0"/>
              <a:t>2024/8/24</a:t>
            </a:fld>
            <a:endParaRPr kumimoji="1" lang="ja-JP" altLang="en-US"/>
          </a:p>
        </p:txBody>
      </p:sp>
      <p:sp>
        <p:nvSpPr>
          <p:cNvPr id="3" name="フッター プレースホルダー 2">
            <a:extLst>
              <a:ext uri="{FF2B5EF4-FFF2-40B4-BE49-F238E27FC236}">
                <a16:creationId xmlns:a16="http://schemas.microsoft.com/office/drawing/2014/main" id="{DA657DED-4F89-466D-EE52-5E6A8159206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D85AB44-EC9C-2AE7-8795-EB0CFB31FF40}"/>
              </a:ext>
            </a:extLst>
          </p:cNvPr>
          <p:cNvSpPr>
            <a:spLocks noGrp="1"/>
          </p:cNvSpPr>
          <p:nvPr>
            <p:ph type="sldNum" sz="quarter" idx="12"/>
          </p:nvPr>
        </p:nvSpPr>
        <p:spPr/>
        <p:txBody>
          <a:bodyPr/>
          <a:lstStyle/>
          <a:p>
            <a:fld id="{807C2DBB-08C0-4543-9F5B-4954FBADADCD}" type="slidenum">
              <a:rPr kumimoji="1" lang="ja-JP" altLang="en-US" smtClean="0"/>
              <a:t>‹#›</a:t>
            </a:fld>
            <a:endParaRPr kumimoji="1" lang="ja-JP" altLang="en-US"/>
          </a:p>
        </p:txBody>
      </p:sp>
    </p:spTree>
    <p:extLst>
      <p:ext uri="{BB962C8B-B14F-4D97-AF65-F5344CB8AC3E}">
        <p14:creationId xmlns:p14="http://schemas.microsoft.com/office/powerpoint/2010/main" val="3422624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421A0C-6C76-73EB-3F53-CC70D2AA687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7704223-59D8-154B-99FC-166F56D468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06106E8-6C28-327B-03C5-9021BFC27F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5EA46DD-1BBE-BAD8-79AA-D5FBF2395383}"/>
              </a:ext>
            </a:extLst>
          </p:cNvPr>
          <p:cNvSpPr>
            <a:spLocks noGrp="1"/>
          </p:cNvSpPr>
          <p:nvPr>
            <p:ph type="dt" sz="half" idx="10"/>
          </p:nvPr>
        </p:nvSpPr>
        <p:spPr/>
        <p:txBody>
          <a:bodyPr/>
          <a:lstStyle/>
          <a:p>
            <a:fld id="{3AD72733-65F0-41BE-A538-5115D9C73FDF}" type="datetimeFigureOut">
              <a:rPr kumimoji="1" lang="ja-JP" altLang="en-US" smtClean="0"/>
              <a:t>2024/8/24</a:t>
            </a:fld>
            <a:endParaRPr kumimoji="1" lang="ja-JP" altLang="en-US"/>
          </a:p>
        </p:txBody>
      </p:sp>
      <p:sp>
        <p:nvSpPr>
          <p:cNvPr id="6" name="フッター プレースホルダー 5">
            <a:extLst>
              <a:ext uri="{FF2B5EF4-FFF2-40B4-BE49-F238E27FC236}">
                <a16:creationId xmlns:a16="http://schemas.microsoft.com/office/drawing/2014/main" id="{73140FB4-F67F-C7B6-DF1A-AC1BBA1CA61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5F938A9-EB71-B0BE-ADF8-716E4122FCBC}"/>
              </a:ext>
            </a:extLst>
          </p:cNvPr>
          <p:cNvSpPr>
            <a:spLocks noGrp="1"/>
          </p:cNvSpPr>
          <p:nvPr>
            <p:ph type="sldNum" sz="quarter" idx="12"/>
          </p:nvPr>
        </p:nvSpPr>
        <p:spPr/>
        <p:txBody>
          <a:bodyPr/>
          <a:lstStyle/>
          <a:p>
            <a:fld id="{807C2DBB-08C0-4543-9F5B-4954FBADADCD}" type="slidenum">
              <a:rPr kumimoji="1" lang="ja-JP" altLang="en-US" smtClean="0"/>
              <a:t>‹#›</a:t>
            </a:fld>
            <a:endParaRPr kumimoji="1" lang="ja-JP" altLang="en-US"/>
          </a:p>
        </p:txBody>
      </p:sp>
    </p:spTree>
    <p:extLst>
      <p:ext uri="{BB962C8B-B14F-4D97-AF65-F5344CB8AC3E}">
        <p14:creationId xmlns:p14="http://schemas.microsoft.com/office/powerpoint/2010/main" val="9472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99610E-6AB4-A8D8-B8D6-41206AEE023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D4A8883-2308-530E-F596-D7CBE256AF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CB39850-EED2-A8EF-6145-273D7DFA21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6A14746-A1D1-B281-5037-EA179A50CE95}"/>
              </a:ext>
            </a:extLst>
          </p:cNvPr>
          <p:cNvSpPr>
            <a:spLocks noGrp="1"/>
          </p:cNvSpPr>
          <p:nvPr>
            <p:ph type="dt" sz="half" idx="10"/>
          </p:nvPr>
        </p:nvSpPr>
        <p:spPr/>
        <p:txBody>
          <a:bodyPr/>
          <a:lstStyle/>
          <a:p>
            <a:fld id="{3AD72733-65F0-41BE-A538-5115D9C73FDF}" type="datetimeFigureOut">
              <a:rPr kumimoji="1" lang="ja-JP" altLang="en-US" smtClean="0"/>
              <a:t>2024/8/24</a:t>
            </a:fld>
            <a:endParaRPr kumimoji="1" lang="ja-JP" altLang="en-US"/>
          </a:p>
        </p:txBody>
      </p:sp>
      <p:sp>
        <p:nvSpPr>
          <p:cNvPr id="6" name="フッター プレースホルダー 5">
            <a:extLst>
              <a:ext uri="{FF2B5EF4-FFF2-40B4-BE49-F238E27FC236}">
                <a16:creationId xmlns:a16="http://schemas.microsoft.com/office/drawing/2014/main" id="{4631B371-0533-0ED7-2822-F07BF00FA68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6C45FCA-E309-5500-8148-58F89FFB9181}"/>
              </a:ext>
            </a:extLst>
          </p:cNvPr>
          <p:cNvSpPr>
            <a:spLocks noGrp="1"/>
          </p:cNvSpPr>
          <p:nvPr>
            <p:ph type="sldNum" sz="quarter" idx="12"/>
          </p:nvPr>
        </p:nvSpPr>
        <p:spPr/>
        <p:txBody>
          <a:bodyPr/>
          <a:lstStyle/>
          <a:p>
            <a:fld id="{807C2DBB-08C0-4543-9F5B-4954FBADADCD}" type="slidenum">
              <a:rPr kumimoji="1" lang="ja-JP" altLang="en-US" smtClean="0"/>
              <a:t>‹#›</a:t>
            </a:fld>
            <a:endParaRPr kumimoji="1" lang="ja-JP" altLang="en-US"/>
          </a:p>
        </p:txBody>
      </p:sp>
    </p:spTree>
    <p:extLst>
      <p:ext uri="{BB962C8B-B14F-4D97-AF65-F5344CB8AC3E}">
        <p14:creationId xmlns:p14="http://schemas.microsoft.com/office/powerpoint/2010/main" val="3664457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06AC9D4-9F81-E6F1-FE40-0CD771A6E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FBF6E48-3D7D-FBD9-1744-8E3D5E5AD2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FF976E1-98E9-0CCB-7917-72FFD8A065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AD72733-65F0-41BE-A538-5115D9C73FDF}" type="datetimeFigureOut">
              <a:rPr kumimoji="1" lang="ja-JP" altLang="en-US" smtClean="0"/>
              <a:t>2024/8/24</a:t>
            </a:fld>
            <a:endParaRPr kumimoji="1" lang="ja-JP" altLang="en-US"/>
          </a:p>
        </p:txBody>
      </p:sp>
      <p:sp>
        <p:nvSpPr>
          <p:cNvPr id="5" name="フッター プレースホルダー 4">
            <a:extLst>
              <a:ext uri="{FF2B5EF4-FFF2-40B4-BE49-F238E27FC236}">
                <a16:creationId xmlns:a16="http://schemas.microsoft.com/office/drawing/2014/main" id="{515ACD9F-F38F-3EE3-16C0-E88D66607B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274A309-7888-255C-7C80-30C1216191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07C2DBB-08C0-4543-9F5B-4954FBADADCD}" type="slidenum">
              <a:rPr kumimoji="1" lang="ja-JP" altLang="en-US" smtClean="0"/>
              <a:t>‹#›</a:t>
            </a:fld>
            <a:endParaRPr kumimoji="1" lang="ja-JP" altLang="en-US"/>
          </a:p>
        </p:txBody>
      </p:sp>
    </p:spTree>
    <p:extLst>
      <p:ext uri="{BB962C8B-B14F-4D97-AF65-F5344CB8AC3E}">
        <p14:creationId xmlns:p14="http://schemas.microsoft.com/office/powerpoint/2010/main" val="305527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harune.blog/%E7%94%BB%E5%83%8F%E7%94%9F%E6%88%90ai%E3%80%8Cartbreeder%E3%80%8D%E5%AE%8C%E5%85%A8%E3%82%AC%E3%82%A4%E3%83%89%EF%BC%81%E9%A9%9A%E3%81%8D%E3%81%AE%E7%94%BB%E5%83%8F%E7%94%9F%E6%88%90%E8%A1%93" TargetMode="External"/><Relationship Id="rId2" Type="http://schemas.openxmlformats.org/officeDocument/2006/relationships/hyperlink" Target="https://investment.for-one.jp/artbreeder-mixer/"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D70E00-A43A-3608-9BEB-09E3393AAD37}"/>
              </a:ext>
            </a:extLst>
          </p:cNvPr>
          <p:cNvSpPr>
            <a:spLocks noGrp="1"/>
          </p:cNvSpPr>
          <p:nvPr>
            <p:ph type="ctrTitle"/>
          </p:nvPr>
        </p:nvSpPr>
        <p:spPr>
          <a:xfrm>
            <a:off x="1062182" y="1957895"/>
            <a:ext cx="10326254" cy="3169011"/>
          </a:xfrm>
        </p:spPr>
        <p:txBody>
          <a:bodyPr>
            <a:normAutofit fontScale="90000"/>
          </a:bodyPr>
          <a:lstStyle/>
          <a:p>
            <a:pPr algn="l">
              <a:lnSpc>
                <a:spcPct val="150000"/>
              </a:lnSpc>
            </a:pPr>
            <a:r>
              <a:rPr kumimoji="1" lang="en-US" altLang="ja-JP" dirty="0"/>
              <a:t>        AI</a:t>
            </a:r>
            <a:r>
              <a:rPr kumimoji="1" lang="ja-JP" altLang="en-US" dirty="0"/>
              <a:t>の楽しみ方（その３）</a:t>
            </a:r>
            <a:br>
              <a:rPr kumimoji="1" lang="en-US" altLang="ja-JP" dirty="0"/>
            </a:br>
            <a:br>
              <a:rPr kumimoji="1" lang="en-US" altLang="ja-JP" dirty="0"/>
            </a:br>
            <a:r>
              <a:rPr kumimoji="1" lang="en-US" altLang="ja-JP" sz="3600" dirty="0" err="1"/>
              <a:t>Artbreader</a:t>
            </a:r>
            <a:r>
              <a:rPr kumimoji="1" lang="ja-JP" altLang="en-US" sz="3600" dirty="0"/>
              <a:t>の</a:t>
            </a:r>
            <a:r>
              <a:rPr kumimoji="1" lang="en-US" altLang="ja-JP" sz="3600" dirty="0"/>
              <a:t>mixer</a:t>
            </a:r>
            <a:r>
              <a:rPr kumimoji="1" lang="ja-JP" altLang="en-US" sz="3600" dirty="0"/>
              <a:t>を使って、新しい画像を作ってみよう</a:t>
            </a:r>
            <a:endParaRPr kumimoji="1" lang="ja-JP" altLang="en-US" dirty="0"/>
          </a:p>
        </p:txBody>
      </p:sp>
      <p:sp>
        <p:nvSpPr>
          <p:cNvPr id="3" name="字幕 2">
            <a:extLst>
              <a:ext uri="{FF2B5EF4-FFF2-40B4-BE49-F238E27FC236}">
                <a16:creationId xmlns:a16="http://schemas.microsoft.com/office/drawing/2014/main" id="{FE24EB76-E31B-8100-D026-0EA41154E56E}"/>
              </a:ext>
            </a:extLst>
          </p:cNvPr>
          <p:cNvSpPr>
            <a:spLocks noGrp="1"/>
          </p:cNvSpPr>
          <p:nvPr>
            <p:ph type="subTitle" idx="1"/>
          </p:nvPr>
        </p:nvSpPr>
        <p:spPr>
          <a:xfrm>
            <a:off x="7204364" y="5553220"/>
            <a:ext cx="4008581" cy="653616"/>
          </a:xfrm>
        </p:spPr>
        <p:txBody>
          <a:bodyPr/>
          <a:lstStyle/>
          <a:p>
            <a:r>
              <a:rPr kumimoji="1" lang="ja-JP" altLang="en-US" dirty="0"/>
              <a:t>吉岡　芳夫</a:t>
            </a:r>
          </a:p>
        </p:txBody>
      </p:sp>
      <p:sp>
        <p:nvSpPr>
          <p:cNvPr id="4" name="テキスト ボックス 3">
            <a:extLst>
              <a:ext uri="{FF2B5EF4-FFF2-40B4-BE49-F238E27FC236}">
                <a16:creationId xmlns:a16="http://schemas.microsoft.com/office/drawing/2014/main" id="{439EFEA4-41F2-334E-22C5-366E717CF2DF}"/>
              </a:ext>
            </a:extLst>
          </p:cNvPr>
          <p:cNvSpPr txBox="1"/>
          <p:nvPr/>
        </p:nvSpPr>
        <p:spPr>
          <a:xfrm>
            <a:off x="628073" y="591127"/>
            <a:ext cx="3236784"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rPr>
              <a:t>チャレンジパソコン</a:t>
            </a:r>
            <a:endParaRPr kumimoji="1" lang="en-US" altLang="ja-JP" sz="1800" b="0"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rPr>
              <a:t>2024</a:t>
            </a:r>
            <a:r>
              <a:rPr kumimoji="1" lang="ja-JP" altLang="en-US" sz="1800" b="0"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rPr>
              <a:t>年７月１０日（水）</a:t>
            </a:r>
            <a:endParaRPr kumimoji="1" lang="en-US" altLang="ja-JP" sz="1800" b="0"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游ゴシック" panose="02110004020202020204"/>
                <a:ea typeface="游ゴシック" panose="020B0400000000000000" pitchFamily="50" charset="-128"/>
              </a:rPr>
              <a:t>　　</a:t>
            </a:r>
            <a:r>
              <a:rPr lang="en-US" altLang="ja-JP" dirty="0">
                <a:solidFill>
                  <a:prstClr val="black"/>
                </a:solidFill>
                <a:latin typeface="游ゴシック" panose="02110004020202020204"/>
                <a:ea typeface="游ゴシック" panose="020B0400000000000000" pitchFamily="50" charset="-128"/>
              </a:rPr>
              <a:t>2024</a:t>
            </a:r>
            <a:r>
              <a:rPr lang="ja-JP" altLang="en-US" dirty="0">
                <a:solidFill>
                  <a:prstClr val="black"/>
                </a:solidFill>
                <a:latin typeface="游ゴシック" panose="02110004020202020204"/>
                <a:ea typeface="游ゴシック" panose="020B0400000000000000" pitchFamily="50" charset="-128"/>
              </a:rPr>
              <a:t>年８月２４日（土）</a:t>
            </a:r>
            <a:endParaRPr kumimoji="1" lang="ja-JP" altLang="en-US" sz="1800" b="0"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2840660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0490014-9E21-9D5E-A025-BA9762E63DF4}"/>
              </a:ext>
            </a:extLst>
          </p:cNvPr>
          <p:cNvPicPr>
            <a:picLocks noChangeAspect="1"/>
          </p:cNvPicPr>
          <p:nvPr/>
        </p:nvPicPr>
        <p:blipFill>
          <a:blip/>
          <a:stretch>
            <a:fillRect/>
          </a:stretch>
        </p:blipFill>
        <p:spPr>
          <a:xfrm>
            <a:off x="341924" y="1753634"/>
            <a:ext cx="6234367" cy="2869454"/>
          </a:xfrm>
          <a:prstGeom prst="rect">
            <a:avLst/>
          </a:prstGeom>
          <a:ln>
            <a:solidFill>
              <a:srgbClr val="FF0000"/>
            </a:solidFill>
          </a:ln>
        </p:spPr>
      </p:pic>
      <p:sp>
        <p:nvSpPr>
          <p:cNvPr id="3" name="タイトル 2">
            <a:extLst>
              <a:ext uri="{FF2B5EF4-FFF2-40B4-BE49-F238E27FC236}">
                <a16:creationId xmlns:a16="http://schemas.microsoft.com/office/drawing/2014/main" id="{D7EEFC00-FAAC-A260-44ED-6DCB6199920A}"/>
              </a:ext>
            </a:extLst>
          </p:cNvPr>
          <p:cNvSpPr>
            <a:spLocks noGrp="1"/>
          </p:cNvSpPr>
          <p:nvPr>
            <p:ph type="title"/>
          </p:nvPr>
        </p:nvSpPr>
        <p:spPr>
          <a:xfrm>
            <a:off x="838200" y="365126"/>
            <a:ext cx="10515600" cy="1020330"/>
          </a:xfrm>
        </p:spPr>
        <p:txBody>
          <a:bodyPr>
            <a:normAutofit/>
          </a:bodyPr>
          <a:lstStyle/>
          <a:p>
            <a:r>
              <a:rPr lang="ja-JP" altLang="en-US" sz="4000" dirty="0"/>
              <a:t>基本画像を選んで、アップロード</a:t>
            </a:r>
          </a:p>
        </p:txBody>
      </p:sp>
      <p:pic>
        <p:nvPicPr>
          <p:cNvPr id="2050" name="Picture 2">
            <a:extLst>
              <a:ext uri="{FF2B5EF4-FFF2-40B4-BE49-F238E27FC236}">
                <a16:creationId xmlns:a16="http://schemas.microsoft.com/office/drawing/2014/main" id="{499F42FF-A281-C13A-3C08-0BFF5E8F14A1}"/>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819171" y="1753635"/>
            <a:ext cx="5030905" cy="2869453"/>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2739CAD5-4FF6-8E24-E5DF-AD17C78AB77A}"/>
              </a:ext>
            </a:extLst>
          </p:cNvPr>
          <p:cNvSpPr txBox="1"/>
          <p:nvPr/>
        </p:nvSpPr>
        <p:spPr>
          <a:xfrm>
            <a:off x="1022928" y="4991266"/>
            <a:ext cx="3937000" cy="646331"/>
          </a:xfrm>
          <a:prstGeom prst="rect">
            <a:avLst/>
          </a:prstGeom>
          <a:noFill/>
        </p:spPr>
        <p:txBody>
          <a:bodyPr wrap="square" rtlCol="0">
            <a:spAutoFit/>
          </a:bodyPr>
          <a:lstStyle/>
          <a:p>
            <a:r>
              <a:rPr kumimoji="1" lang="ja-JP" altLang="en-US" dirty="0"/>
              <a:t>まず、一枚目の画像を上のように</a:t>
            </a:r>
            <a:endParaRPr kumimoji="1" lang="en-US" altLang="ja-JP" dirty="0"/>
          </a:p>
          <a:p>
            <a:r>
              <a:rPr kumimoji="1" lang="en-US" altLang="ja-JP" b="1" dirty="0"/>
              <a:t>+</a:t>
            </a:r>
            <a:r>
              <a:rPr kumimoji="1" lang="ja-JP" altLang="en-US" b="1" dirty="0"/>
              <a:t>印の左側</a:t>
            </a:r>
            <a:r>
              <a:rPr kumimoji="1" lang="ja-JP" altLang="en-US" dirty="0"/>
              <a:t>に貼り付けます。</a:t>
            </a:r>
          </a:p>
        </p:txBody>
      </p:sp>
      <p:sp>
        <p:nvSpPr>
          <p:cNvPr id="6" name="テキスト ボックス 5">
            <a:extLst>
              <a:ext uri="{FF2B5EF4-FFF2-40B4-BE49-F238E27FC236}">
                <a16:creationId xmlns:a16="http://schemas.microsoft.com/office/drawing/2014/main" id="{97A8731F-25BB-E279-1C6B-F797E15901B4}"/>
              </a:ext>
            </a:extLst>
          </p:cNvPr>
          <p:cNvSpPr txBox="1"/>
          <p:nvPr/>
        </p:nvSpPr>
        <p:spPr>
          <a:xfrm>
            <a:off x="6957291" y="4991265"/>
            <a:ext cx="3937000" cy="646331"/>
          </a:xfrm>
          <a:prstGeom prst="rect">
            <a:avLst/>
          </a:prstGeom>
          <a:noFill/>
        </p:spPr>
        <p:txBody>
          <a:bodyPr wrap="square" rtlCol="0">
            <a:spAutoFit/>
          </a:bodyPr>
          <a:lstStyle/>
          <a:p>
            <a:r>
              <a:rPr kumimoji="1" lang="ja-JP" altLang="en-US" dirty="0"/>
              <a:t>次に、二枚目の画像を上のように</a:t>
            </a:r>
            <a:endParaRPr kumimoji="1" lang="en-US" altLang="ja-JP" dirty="0"/>
          </a:p>
          <a:p>
            <a:r>
              <a:rPr kumimoji="1" lang="en-US" altLang="ja-JP" b="1" dirty="0"/>
              <a:t>+</a:t>
            </a:r>
            <a:r>
              <a:rPr kumimoji="1" lang="ja-JP" altLang="en-US" b="1" dirty="0"/>
              <a:t>印の右側</a:t>
            </a:r>
            <a:r>
              <a:rPr kumimoji="1" lang="ja-JP" altLang="en-US" dirty="0"/>
              <a:t>に貼り付けます。</a:t>
            </a:r>
          </a:p>
        </p:txBody>
      </p:sp>
      <p:sp>
        <p:nvSpPr>
          <p:cNvPr id="7" name="テキスト ボックス 6">
            <a:extLst>
              <a:ext uri="{FF2B5EF4-FFF2-40B4-BE49-F238E27FC236}">
                <a16:creationId xmlns:a16="http://schemas.microsoft.com/office/drawing/2014/main" id="{86BD7E54-A77A-6CD1-A9B3-21514FB2B262}"/>
              </a:ext>
            </a:extLst>
          </p:cNvPr>
          <p:cNvSpPr txBox="1"/>
          <p:nvPr/>
        </p:nvSpPr>
        <p:spPr>
          <a:xfrm>
            <a:off x="3135977" y="5775326"/>
            <a:ext cx="5920046" cy="923330"/>
          </a:xfrm>
          <a:prstGeom prst="rect">
            <a:avLst/>
          </a:prstGeom>
          <a:noFill/>
        </p:spPr>
        <p:txBody>
          <a:bodyPr wrap="square" rtlCol="0">
            <a:spAutoFit/>
          </a:bodyPr>
          <a:lstStyle/>
          <a:p>
            <a:r>
              <a:rPr kumimoji="1" lang="ja-JP" altLang="en-US" dirty="0"/>
              <a:t>二枚がアップロードされたら、</a:t>
            </a:r>
            <a:r>
              <a:rPr kumimoji="1" lang="en-US" altLang="ja-JP" dirty="0"/>
              <a:t>Generate</a:t>
            </a:r>
            <a:r>
              <a:rPr kumimoji="1" lang="ja-JP" altLang="en-US" dirty="0"/>
              <a:t>をします。</a:t>
            </a:r>
            <a:endParaRPr kumimoji="1" lang="en-US" altLang="ja-JP" dirty="0"/>
          </a:p>
          <a:p>
            <a:r>
              <a:rPr lang="ja-JP" altLang="en-US" dirty="0"/>
              <a:t>すると、</a:t>
            </a:r>
            <a:r>
              <a:rPr kumimoji="1" lang="ja-JP" altLang="en-US" dirty="0"/>
              <a:t>二枚の画像がミックスされて、生成された新しい画像がひょおうじされます。</a:t>
            </a:r>
          </a:p>
        </p:txBody>
      </p:sp>
    </p:spTree>
    <p:extLst>
      <p:ext uri="{BB962C8B-B14F-4D97-AF65-F5344CB8AC3E}">
        <p14:creationId xmlns:p14="http://schemas.microsoft.com/office/powerpoint/2010/main" val="2877846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E7BA1402-4940-2B3F-AB1A-C0F8AC54EA94}"/>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221800" y="3339234"/>
            <a:ext cx="8401050" cy="3343275"/>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795FC87B-1D5D-5483-4A85-E47B1D133C65}"/>
              </a:ext>
            </a:extLst>
          </p:cNvPr>
          <p:cNvSpPr txBox="1"/>
          <p:nvPr/>
        </p:nvSpPr>
        <p:spPr>
          <a:xfrm>
            <a:off x="471055" y="360218"/>
            <a:ext cx="6206836" cy="3108543"/>
          </a:xfrm>
          <a:prstGeom prst="rect">
            <a:avLst/>
          </a:prstGeom>
          <a:noFill/>
        </p:spPr>
        <p:txBody>
          <a:bodyPr wrap="square" rtlCol="0">
            <a:spAutoFit/>
          </a:bodyPr>
          <a:lstStyle/>
          <a:p>
            <a:r>
              <a:rPr kumimoji="1" lang="ja-JP" altLang="en-US" sz="2800" dirty="0"/>
              <a:t>画像の横にある</a:t>
            </a:r>
            <a:r>
              <a:rPr kumimoji="1" lang="ja-JP" altLang="en-US" sz="2800" b="1" u="sng" dirty="0"/>
              <a:t>スライダーの白丸</a:t>
            </a:r>
            <a:r>
              <a:rPr kumimoji="1" lang="ja-JP" altLang="en-US" sz="2800" dirty="0"/>
              <a:t>を上下して、画像の強調度合いを調整します。</a:t>
            </a:r>
          </a:p>
          <a:p>
            <a:br>
              <a:rPr kumimoji="1" lang="en-US" altLang="ja-JP" sz="2800" dirty="0"/>
            </a:br>
            <a:r>
              <a:rPr kumimoji="1" lang="ja-JP" altLang="en-US" sz="2800" dirty="0"/>
              <a:t>次に「</a:t>
            </a:r>
            <a:r>
              <a:rPr kumimoji="1" lang="en-US" altLang="ja-JP" sz="2800" dirty="0"/>
              <a:t>Generate</a:t>
            </a:r>
            <a:r>
              <a:rPr kumimoji="1" lang="ja-JP" altLang="en-US" sz="2800" dirty="0"/>
              <a:t>」ボタンをクリックして、画像を合成します。</a:t>
            </a:r>
            <a:br>
              <a:rPr kumimoji="1" lang="ja-JP" altLang="en-US" sz="2800" dirty="0"/>
            </a:br>
            <a:r>
              <a:rPr kumimoji="1" lang="ja-JP" altLang="en-US" sz="2800" dirty="0"/>
              <a:t>デフォルトで３枚作成されます。</a:t>
            </a:r>
          </a:p>
        </p:txBody>
      </p:sp>
      <p:pic>
        <p:nvPicPr>
          <p:cNvPr id="6" name="図 5">
            <a:extLst>
              <a:ext uri="{FF2B5EF4-FFF2-40B4-BE49-F238E27FC236}">
                <a16:creationId xmlns:a16="http://schemas.microsoft.com/office/drawing/2014/main" id="{DE0B1BCC-772D-049A-395E-E294DFA52B6D}"/>
              </a:ext>
            </a:extLst>
          </p:cNvPr>
          <p:cNvPicPr>
            <a:picLocks noChangeAspect="1"/>
          </p:cNvPicPr>
          <p:nvPr/>
        </p:nvPicPr>
        <p:blipFill>
          <a:blip/>
          <a:stretch>
            <a:fillRect/>
          </a:stretch>
        </p:blipFill>
        <p:spPr>
          <a:xfrm>
            <a:off x="7758895" y="510846"/>
            <a:ext cx="2622430" cy="2493034"/>
          </a:xfrm>
          <a:prstGeom prst="rect">
            <a:avLst/>
          </a:prstGeom>
        </p:spPr>
      </p:pic>
      <p:cxnSp>
        <p:nvCxnSpPr>
          <p:cNvPr id="8" name="直線矢印コネクタ 7">
            <a:extLst>
              <a:ext uri="{FF2B5EF4-FFF2-40B4-BE49-F238E27FC236}">
                <a16:creationId xmlns:a16="http://schemas.microsoft.com/office/drawing/2014/main" id="{46C0F4D1-7FB8-E1AC-8C52-2715CF239FC4}"/>
              </a:ext>
            </a:extLst>
          </p:cNvPr>
          <p:cNvCxnSpPr>
            <a:cxnSpLocks/>
          </p:cNvCxnSpPr>
          <p:nvPr/>
        </p:nvCxnSpPr>
        <p:spPr>
          <a:xfrm>
            <a:off x="5919974" y="810738"/>
            <a:ext cx="2125620" cy="7224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直線矢印コネクタ 9">
            <a:extLst>
              <a:ext uri="{FF2B5EF4-FFF2-40B4-BE49-F238E27FC236}">
                <a16:creationId xmlns:a16="http://schemas.microsoft.com/office/drawing/2014/main" id="{85A29D76-9023-CD7D-74FF-9F81AC4DFBA9}"/>
              </a:ext>
            </a:extLst>
          </p:cNvPr>
          <p:cNvCxnSpPr>
            <a:cxnSpLocks/>
          </p:cNvCxnSpPr>
          <p:nvPr/>
        </p:nvCxnSpPr>
        <p:spPr>
          <a:xfrm>
            <a:off x="5883564" y="810738"/>
            <a:ext cx="3842327" cy="11037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直線矢印コネクタ 11">
            <a:extLst>
              <a:ext uri="{FF2B5EF4-FFF2-40B4-BE49-F238E27FC236}">
                <a16:creationId xmlns:a16="http://schemas.microsoft.com/office/drawing/2014/main" id="{B7F62F54-8962-7A62-8B98-2AEAC267A4E8}"/>
              </a:ext>
            </a:extLst>
          </p:cNvPr>
          <p:cNvCxnSpPr>
            <a:cxnSpLocks/>
          </p:cNvCxnSpPr>
          <p:nvPr/>
        </p:nvCxnSpPr>
        <p:spPr>
          <a:xfrm>
            <a:off x="8045594" y="1257372"/>
            <a:ext cx="0" cy="1299874"/>
          </a:xfrm>
          <a:prstGeom prst="straightConnector1">
            <a:avLst/>
          </a:prstGeom>
          <a:ln w="28575">
            <a:solidFill>
              <a:schemeClr val="accent2"/>
            </a:solidFill>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5483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E8B238-8873-FD79-BD73-99A6F03FBFD3}"/>
              </a:ext>
            </a:extLst>
          </p:cNvPr>
          <p:cNvSpPr>
            <a:spLocks noGrp="1"/>
          </p:cNvSpPr>
          <p:nvPr>
            <p:ph type="ctrTitle"/>
          </p:nvPr>
        </p:nvSpPr>
        <p:spPr>
          <a:xfrm>
            <a:off x="1320799" y="1713490"/>
            <a:ext cx="9144000" cy="2387600"/>
          </a:xfrm>
        </p:spPr>
        <p:txBody>
          <a:bodyPr>
            <a:normAutofit fontScale="90000"/>
          </a:bodyPr>
          <a:lstStyle/>
          <a:p>
            <a:pPr algn="l"/>
            <a:r>
              <a:rPr kumimoji="1" lang="ja-JP" altLang="en-US" sz="4800" dirty="0"/>
              <a:t>では、早速やってみましょう。</a:t>
            </a:r>
            <a:br>
              <a:rPr kumimoji="1" lang="en-US" altLang="ja-JP" sz="4800" dirty="0"/>
            </a:br>
            <a:br>
              <a:rPr kumimoji="1" lang="en-US" altLang="ja-JP" sz="4800" dirty="0"/>
            </a:br>
            <a:r>
              <a:rPr kumimoji="1" lang="ja-JP" altLang="en-US" sz="4800" dirty="0"/>
              <a:t>出来た画像は、コピーして、パワーポイントの画面に貼り付けましょう。</a:t>
            </a:r>
          </a:p>
        </p:txBody>
      </p:sp>
    </p:spTree>
    <p:extLst>
      <p:ext uri="{BB962C8B-B14F-4D97-AF65-F5344CB8AC3E}">
        <p14:creationId xmlns:p14="http://schemas.microsoft.com/office/powerpoint/2010/main" val="228260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34A3281-5C29-5D5A-61CB-27E540C0E3ED}"/>
              </a:ext>
            </a:extLst>
          </p:cNvPr>
          <p:cNvPicPr>
            <a:picLocks noChangeAspect="1"/>
          </p:cNvPicPr>
          <p:nvPr/>
        </p:nvPicPr>
        <p:blipFill>
          <a:blip r:embed="rId2"/>
          <a:stretch>
            <a:fillRect/>
          </a:stretch>
        </p:blipFill>
        <p:spPr>
          <a:xfrm>
            <a:off x="166254" y="146397"/>
            <a:ext cx="11859491" cy="6374476"/>
          </a:xfrm>
          <a:prstGeom prst="rect">
            <a:avLst/>
          </a:prstGeom>
        </p:spPr>
      </p:pic>
    </p:spTree>
    <p:extLst>
      <p:ext uri="{BB962C8B-B14F-4D97-AF65-F5344CB8AC3E}">
        <p14:creationId xmlns:p14="http://schemas.microsoft.com/office/powerpoint/2010/main" val="1755202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2B712D4-F117-E948-F253-D300FA6866D2}"/>
              </a:ext>
            </a:extLst>
          </p:cNvPr>
          <p:cNvPicPr>
            <a:picLocks noChangeAspect="1"/>
          </p:cNvPicPr>
          <p:nvPr/>
        </p:nvPicPr>
        <p:blipFill>
          <a:blip r:embed="rId2"/>
          <a:stretch>
            <a:fillRect/>
          </a:stretch>
        </p:blipFill>
        <p:spPr>
          <a:xfrm>
            <a:off x="0" y="152400"/>
            <a:ext cx="12192000" cy="6553200"/>
          </a:xfrm>
          <a:prstGeom prst="rect">
            <a:avLst/>
          </a:prstGeom>
        </p:spPr>
      </p:pic>
    </p:spTree>
    <p:extLst>
      <p:ext uri="{BB962C8B-B14F-4D97-AF65-F5344CB8AC3E}">
        <p14:creationId xmlns:p14="http://schemas.microsoft.com/office/powerpoint/2010/main" val="4133241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6474483-D450-055B-81D8-2C8B0D76BFB6}"/>
              </a:ext>
            </a:extLst>
          </p:cNvPr>
          <p:cNvPicPr>
            <a:picLocks noChangeAspect="1"/>
          </p:cNvPicPr>
          <p:nvPr/>
        </p:nvPicPr>
        <p:blipFill>
          <a:blip r:embed="rId2"/>
          <a:stretch>
            <a:fillRect/>
          </a:stretch>
        </p:blipFill>
        <p:spPr>
          <a:xfrm>
            <a:off x="0" y="152400"/>
            <a:ext cx="12192000" cy="6553200"/>
          </a:xfrm>
          <a:prstGeom prst="rect">
            <a:avLst/>
          </a:prstGeom>
        </p:spPr>
      </p:pic>
    </p:spTree>
    <p:extLst>
      <p:ext uri="{BB962C8B-B14F-4D97-AF65-F5344CB8AC3E}">
        <p14:creationId xmlns:p14="http://schemas.microsoft.com/office/powerpoint/2010/main" val="3797415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DF81A4E-A481-DB4A-36DD-59B4ACDCE4F0}"/>
              </a:ext>
            </a:extLst>
          </p:cNvPr>
          <p:cNvPicPr>
            <a:picLocks noChangeAspect="1"/>
          </p:cNvPicPr>
          <p:nvPr/>
        </p:nvPicPr>
        <p:blipFill>
          <a:blip r:embed="rId2"/>
          <a:stretch>
            <a:fillRect/>
          </a:stretch>
        </p:blipFill>
        <p:spPr>
          <a:xfrm>
            <a:off x="0" y="152400"/>
            <a:ext cx="12192000" cy="6553200"/>
          </a:xfrm>
          <a:prstGeom prst="rect">
            <a:avLst/>
          </a:prstGeom>
        </p:spPr>
      </p:pic>
    </p:spTree>
    <p:extLst>
      <p:ext uri="{BB962C8B-B14F-4D97-AF65-F5344CB8AC3E}">
        <p14:creationId xmlns:p14="http://schemas.microsoft.com/office/powerpoint/2010/main" val="1761662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3575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9397BE0-5A3F-72AB-BD62-7F0304049CB2}"/>
              </a:ext>
            </a:extLst>
          </p:cNvPr>
          <p:cNvSpPr txBox="1"/>
          <p:nvPr/>
        </p:nvSpPr>
        <p:spPr>
          <a:xfrm>
            <a:off x="3131127" y="240146"/>
            <a:ext cx="3647152" cy="369332"/>
          </a:xfrm>
          <a:prstGeom prst="rect">
            <a:avLst/>
          </a:prstGeom>
          <a:noFill/>
        </p:spPr>
        <p:txBody>
          <a:bodyPr wrap="none" rtlCol="0">
            <a:spAutoFit/>
          </a:bodyPr>
          <a:lstStyle/>
          <a:p>
            <a:r>
              <a:rPr kumimoji="1" lang="ja-JP" altLang="en-US" dirty="0"/>
              <a:t>ここに作品を貼り付けましょう。</a:t>
            </a:r>
          </a:p>
        </p:txBody>
      </p:sp>
    </p:spTree>
    <p:extLst>
      <p:ext uri="{BB962C8B-B14F-4D97-AF65-F5344CB8AC3E}">
        <p14:creationId xmlns:p14="http://schemas.microsoft.com/office/powerpoint/2010/main" val="184978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D70E00-A43A-3608-9BEB-09E3393AAD37}"/>
              </a:ext>
            </a:extLst>
          </p:cNvPr>
          <p:cNvSpPr>
            <a:spLocks noGrp="1"/>
          </p:cNvSpPr>
          <p:nvPr>
            <p:ph type="ctrTitle"/>
          </p:nvPr>
        </p:nvSpPr>
        <p:spPr>
          <a:xfrm>
            <a:off x="1062182" y="1957895"/>
            <a:ext cx="10326254" cy="2401669"/>
          </a:xfrm>
        </p:spPr>
        <p:txBody>
          <a:bodyPr>
            <a:normAutofit/>
          </a:bodyPr>
          <a:lstStyle/>
          <a:p>
            <a:pPr algn="l">
              <a:lnSpc>
                <a:spcPct val="150000"/>
              </a:lnSpc>
            </a:pPr>
            <a:r>
              <a:rPr kumimoji="1" lang="en-US" altLang="ja-JP" sz="5400" dirty="0"/>
              <a:t>        AI</a:t>
            </a:r>
            <a:r>
              <a:rPr kumimoji="1" lang="ja-JP" altLang="en-US" sz="5400" dirty="0"/>
              <a:t>の楽しみ方（その３）</a:t>
            </a:r>
            <a:br>
              <a:rPr kumimoji="1" lang="en-US" altLang="ja-JP" sz="5400" dirty="0"/>
            </a:br>
            <a:r>
              <a:rPr kumimoji="1" lang="en-US" altLang="ja-JP" sz="3200" dirty="0" err="1"/>
              <a:t>Artbreader</a:t>
            </a:r>
            <a:r>
              <a:rPr kumimoji="1" lang="ja-JP" altLang="en-US" sz="3200" dirty="0"/>
              <a:t>の</a:t>
            </a:r>
            <a:r>
              <a:rPr kumimoji="1" lang="en-US" altLang="ja-JP" sz="3200" dirty="0"/>
              <a:t>mixer</a:t>
            </a:r>
            <a:r>
              <a:rPr kumimoji="1" lang="ja-JP" altLang="en-US" sz="3200" dirty="0"/>
              <a:t>を使って、新しい画像を作ってみよう</a:t>
            </a:r>
            <a:endParaRPr kumimoji="1" lang="ja-JP" altLang="en-US" dirty="0"/>
          </a:p>
        </p:txBody>
      </p:sp>
      <p:sp>
        <p:nvSpPr>
          <p:cNvPr id="3" name="字幕 2">
            <a:extLst>
              <a:ext uri="{FF2B5EF4-FFF2-40B4-BE49-F238E27FC236}">
                <a16:creationId xmlns:a16="http://schemas.microsoft.com/office/drawing/2014/main" id="{FE24EB76-E31B-8100-D026-0EA41154E56E}"/>
              </a:ext>
            </a:extLst>
          </p:cNvPr>
          <p:cNvSpPr>
            <a:spLocks noGrp="1"/>
          </p:cNvSpPr>
          <p:nvPr>
            <p:ph type="subTitle" idx="1"/>
          </p:nvPr>
        </p:nvSpPr>
        <p:spPr>
          <a:xfrm>
            <a:off x="7204364" y="5553220"/>
            <a:ext cx="4008581" cy="653616"/>
          </a:xfrm>
        </p:spPr>
        <p:txBody>
          <a:bodyPr/>
          <a:lstStyle/>
          <a:p>
            <a:r>
              <a:rPr kumimoji="1" lang="ja-JP" altLang="en-US" dirty="0"/>
              <a:t>吉岡　芳夫</a:t>
            </a:r>
          </a:p>
        </p:txBody>
      </p:sp>
      <p:sp>
        <p:nvSpPr>
          <p:cNvPr id="4" name="テキスト ボックス 3">
            <a:extLst>
              <a:ext uri="{FF2B5EF4-FFF2-40B4-BE49-F238E27FC236}">
                <a16:creationId xmlns:a16="http://schemas.microsoft.com/office/drawing/2014/main" id="{439EFEA4-41F2-334E-22C5-366E717CF2DF}"/>
              </a:ext>
            </a:extLst>
          </p:cNvPr>
          <p:cNvSpPr txBox="1"/>
          <p:nvPr/>
        </p:nvSpPr>
        <p:spPr>
          <a:xfrm>
            <a:off x="628073" y="591127"/>
            <a:ext cx="3236784"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rPr>
              <a:t>チャレンジパソコン</a:t>
            </a:r>
            <a:endParaRPr kumimoji="1" lang="en-US" altLang="ja-JP" sz="1800" b="0"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rPr>
              <a:t>2024</a:t>
            </a:r>
            <a:r>
              <a:rPr kumimoji="1" lang="ja-JP" altLang="en-US" sz="1800" b="0"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rPr>
              <a:t>年７月１０日（水）</a:t>
            </a:r>
            <a:endParaRPr kumimoji="1" lang="en-US" altLang="ja-JP" sz="1800" b="0"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游ゴシック" panose="02110004020202020204"/>
                <a:ea typeface="游ゴシック" panose="020B0400000000000000" pitchFamily="50" charset="-128"/>
              </a:rPr>
              <a:t>　　</a:t>
            </a:r>
            <a:r>
              <a:rPr lang="en-US" altLang="ja-JP" dirty="0">
                <a:solidFill>
                  <a:prstClr val="black"/>
                </a:solidFill>
                <a:latin typeface="游ゴシック" panose="02110004020202020204"/>
                <a:ea typeface="游ゴシック" panose="020B0400000000000000" pitchFamily="50" charset="-128"/>
              </a:rPr>
              <a:t>2024</a:t>
            </a:r>
            <a:r>
              <a:rPr lang="ja-JP" altLang="en-US" dirty="0">
                <a:solidFill>
                  <a:prstClr val="black"/>
                </a:solidFill>
                <a:latin typeface="游ゴシック" panose="02110004020202020204"/>
                <a:ea typeface="游ゴシック" panose="020B0400000000000000" pitchFamily="50" charset="-128"/>
              </a:rPr>
              <a:t>年８月２４日（土）</a:t>
            </a:r>
            <a:endParaRPr kumimoji="1" lang="ja-JP" altLang="en-US" sz="1800" b="0"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136B7050-C1C7-0E43-4EF4-8C9C0734263E}"/>
              </a:ext>
            </a:extLst>
          </p:cNvPr>
          <p:cNvSpPr txBox="1"/>
          <p:nvPr/>
        </p:nvSpPr>
        <p:spPr>
          <a:xfrm>
            <a:off x="5102530" y="4987636"/>
            <a:ext cx="1107996" cy="461665"/>
          </a:xfrm>
          <a:prstGeom prst="rect">
            <a:avLst/>
          </a:prstGeom>
          <a:noFill/>
        </p:spPr>
        <p:txBody>
          <a:bodyPr wrap="none" rtlCol="0">
            <a:spAutoFit/>
          </a:bodyPr>
          <a:lstStyle/>
          <a:p>
            <a:r>
              <a:rPr kumimoji="1" lang="ja-JP" altLang="en-US" sz="2400" dirty="0"/>
              <a:t>終わり</a:t>
            </a:r>
          </a:p>
        </p:txBody>
      </p:sp>
    </p:spTree>
    <p:extLst>
      <p:ext uri="{BB962C8B-B14F-4D97-AF65-F5344CB8AC3E}">
        <p14:creationId xmlns:p14="http://schemas.microsoft.com/office/powerpoint/2010/main" val="1332191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222E6EB-5F67-B935-2B31-5622BE26480F}"/>
              </a:ext>
            </a:extLst>
          </p:cNvPr>
          <p:cNvSpPr txBox="1"/>
          <p:nvPr/>
        </p:nvSpPr>
        <p:spPr>
          <a:xfrm>
            <a:off x="2346036" y="4447310"/>
            <a:ext cx="6096000" cy="646331"/>
          </a:xfrm>
          <a:prstGeom prst="rect">
            <a:avLst/>
          </a:prstGeom>
          <a:noFill/>
        </p:spPr>
        <p:txBody>
          <a:bodyPr wrap="square">
            <a:spAutoFit/>
          </a:bodyPr>
          <a:lstStyle/>
          <a:p>
            <a:r>
              <a:rPr lang="en-US" altLang="ja-JP" dirty="0">
                <a:hlinkClick r:id="rId2"/>
              </a:rPr>
              <a:t>Artbreeder</a:t>
            </a:r>
            <a:r>
              <a:rPr lang="ja-JP" altLang="en-US" dirty="0">
                <a:hlinkClick r:id="rId2"/>
              </a:rPr>
              <a:t>の</a:t>
            </a:r>
            <a:r>
              <a:rPr lang="en-US" altLang="ja-JP" dirty="0">
                <a:hlinkClick r:id="rId2"/>
              </a:rPr>
              <a:t>Mixer</a:t>
            </a:r>
            <a:r>
              <a:rPr lang="ja-JP" altLang="en-US" dirty="0">
                <a:hlinkClick r:id="rId2"/>
              </a:rPr>
              <a:t>とは合成</a:t>
            </a:r>
            <a:r>
              <a:rPr lang="en-US" altLang="ja-JP" dirty="0">
                <a:hlinkClick r:id="rId2"/>
              </a:rPr>
              <a:t>AI</a:t>
            </a:r>
            <a:r>
              <a:rPr lang="ja-JP" altLang="en-US" dirty="0">
                <a:hlinkClick r:id="rId2"/>
              </a:rPr>
              <a:t>ツール、始め方・使い方 </a:t>
            </a:r>
            <a:r>
              <a:rPr lang="en-US" altLang="ja-JP" dirty="0">
                <a:hlinkClick r:id="rId2"/>
              </a:rPr>
              <a:t>| 20</a:t>
            </a:r>
            <a:r>
              <a:rPr lang="ja-JP" altLang="en-US" dirty="0">
                <a:hlinkClick r:id="rId2"/>
              </a:rPr>
              <a:t>代会社員からの身銭を切った投資ブログ </a:t>
            </a:r>
            <a:r>
              <a:rPr lang="en-US" altLang="ja-JP" dirty="0">
                <a:hlinkClick r:id="rId2"/>
              </a:rPr>
              <a:t>(for-one.jp)</a:t>
            </a:r>
            <a:endParaRPr lang="ja-JP" altLang="en-US" dirty="0"/>
          </a:p>
        </p:txBody>
      </p:sp>
      <p:sp>
        <p:nvSpPr>
          <p:cNvPr id="6" name="テキスト ボックス 5">
            <a:extLst>
              <a:ext uri="{FF2B5EF4-FFF2-40B4-BE49-F238E27FC236}">
                <a16:creationId xmlns:a16="http://schemas.microsoft.com/office/drawing/2014/main" id="{14887436-7611-2CF5-6658-FEF61E6A2949}"/>
              </a:ext>
            </a:extLst>
          </p:cNvPr>
          <p:cNvSpPr txBox="1"/>
          <p:nvPr/>
        </p:nvSpPr>
        <p:spPr>
          <a:xfrm>
            <a:off x="2512291" y="1542579"/>
            <a:ext cx="6096000" cy="646331"/>
          </a:xfrm>
          <a:prstGeom prst="rect">
            <a:avLst/>
          </a:prstGeom>
          <a:noFill/>
        </p:spPr>
        <p:txBody>
          <a:bodyPr wrap="square">
            <a:spAutoFit/>
          </a:bodyPr>
          <a:lstStyle/>
          <a:p>
            <a:r>
              <a:rPr lang="ja-JP" altLang="en-US" dirty="0">
                <a:hlinkClick r:id="rId3"/>
              </a:rPr>
              <a:t>画像生成</a:t>
            </a:r>
            <a:r>
              <a:rPr lang="en-US" altLang="ja-JP" dirty="0">
                <a:hlinkClick r:id="rId3"/>
              </a:rPr>
              <a:t>AI</a:t>
            </a:r>
            <a:r>
              <a:rPr lang="ja-JP" altLang="en-US" dirty="0">
                <a:hlinkClick r:id="rId3"/>
              </a:rPr>
              <a:t>「</a:t>
            </a:r>
            <a:r>
              <a:rPr lang="en-US" altLang="ja-JP" dirty="0">
                <a:hlinkClick r:id="rId3"/>
              </a:rPr>
              <a:t>Artbreeder</a:t>
            </a:r>
            <a:r>
              <a:rPr lang="ja-JP" altLang="en-US" dirty="0">
                <a:hlinkClick r:id="rId3"/>
              </a:rPr>
              <a:t>」完全ガイド！驚きの画像生成術 </a:t>
            </a:r>
            <a:r>
              <a:rPr lang="en-US" altLang="ja-JP" dirty="0">
                <a:hlinkClick r:id="rId3"/>
              </a:rPr>
              <a:t>| </a:t>
            </a:r>
            <a:r>
              <a:rPr lang="ja-JP" altLang="en-US" dirty="0">
                <a:hlinkClick r:id="rId3"/>
              </a:rPr>
              <a:t>ういずだむねっと </a:t>
            </a:r>
            <a:r>
              <a:rPr lang="en-US" altLang="ja-JP" dirty="0">
                <a:hlinkClick r:id="rId3"/>
              </a:rPr>
              <a:t>(</a:t>
            </a:r>
            <a:r>
              <a:rPr lang="en-US" altLang="ja-JP" dirty="0" err="1">
                <a:hlinkClick r:id="rId3"/>
              </a:rPr>
              <a:t>harune.blog</a:t>
            </a:r>
            <a:r>
              <a:rPr lang="en-US" altLang="ja-JP" dirty="0">
                <a:hlinkClick r:id="rId3"/>
              </a:rPr>
              <a:t>)</a:t>
            </a:r>
            <a:endParaRPr lang="ja-JP" altLang="en-US" dirty="0"/>
          </a:p>
        </p:txBody>
      </p:sp>
      <p:sp>
        <p:nvSpPr>
          <p:cNvPr id="7" name="テキスト ボックス 6">
            <a:extLst>
              <a:ext uri="{FF2B5EF4-FFF2-40B4-BE49-F238E27FC236}">
                <a16:creationId xmlns:a16="http://schemas.microsoft.com/office/drawing/2014/main" id="{1D638708-47E7-CF97-F89C-79D68A0170EB}"/>
              </a:ext>
            </a:extLst>
          </p:cNvPr>
          <p:cNvSpPr txBox="1"/>
          <p:nvPr/>
        </p:nvSpPr>
        <p:spPr>
          <a:xfrm>
            <a:off x="3574473" y="2484583"/>
            <a:ext cx="3416320" cy="369332"/>
          </a:xfrm>
          <a:prstGeom prst="rect">
            <a:avLst/>
          </a:prstGeom>
          <a:noFill/>
        </p:spPr>
        <p:txBody>
          <a:bodyPr wrap="none" rtlCol="0">
            <a:spAutoFit/>
          </a:bodyPr>
          <a:lstStyle/>
          <a:p>
            <a:r>
              <a:rPr kumimoji="1" lang="ja-JP" altLang="en-US" dirty="0"/>
              <a:t>この資料を参考にしています。</a:t>
            </a:r>
          </a:p>
        </p:txBody>
      </p:sp>
      <p:sp>
        <p:nvSpPr>
          <p:cNvPr id="8" name="テキスト ボックス 7">
            <a:extLst>
              <a:ext uri="{FF2B5EF4-FFF2-40B4-BE49-F238E27FC236}">
                <a16:creationId xmlns:a16="http://schemas.microsoft.com/office/drawing/2014/main" id="{078D1689-4118-7413-432E-66FEAA50738B}"/>
              </a:ext>
            </a:extLst>
          </p:cNvPr>
          <p:cNvSpPr txBox="1"/>
          <p:nvPr/>
        </p:nvSpPr>
        <p:spPr>
          <a:xfrm>
            <a:off x="3509819" y="5394037"/>
            <a:ext cx="4043094" cy="369332"/>
          </a:xfrm>
          <a:prstGeom prst="rect">
            <a:avLst/>
          </a:prstGeom>
          <a:noFill/>
        </p:spPr>
        <p:txBody>
          <a:bodyPr wrap="none" rtlCol="0">
            <a:spAutoFit/>
          </a:bodyPr>
          <a:lstStyle/>
          <a:p>
            <a:r>
              <a:rPr kumimoji="1" lang="ja-JP" altLang="en-US" dirty="0"/>
              <a:t>この</a:t>
            </a:r>
            <a:r>
              <a:rPr kumimoji="1" lang="en-US" altLang="ja-JP" dirty="0" err="1"/>
              <a:t>youtube</a:t>
            </a:r>
            <a:r>
              <a:rPr kumimoji="1" lang="ja-JP" altLang="en-US" dirty="0"/>
              <a:t>動画も参考になります。</a:t>
            </a:r>
          </a:p>
        </p:txBody>
      </p:sp>
    </p:spTree>
    <p:extLst>
      <p:ext uri="{BB962C8B-B14F-4D97-AF65-F5344CB8AC3E}">
        <p14:creationId xmlns:p14="http://schemas.microsoft.com/office/powerpoint/2010/main" val="2955461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ED4FFF8-C9FF-31AF-4A8C-62954F0C6283}"/>
              </a:ext>
            </a:extLst>
          </p:cNvPr>
          <p:cNvPicPr>
            <a:picLocks noChangeAspect="1"/>
          </p:cNvPicPr>
          <p:nvPr/>
        </p:nvPicPr>
        <p:blipFill>
          <a:blip/>
          <a:stretch>
            <a:fillRect/>
          </a:stretch>
        </p:blipFill>
        <p:spPr>
          <a:xfrm>
            <a:off x="1096992" y="25879"/>
            <a:ext cx="9998015" cy="6806242"/>
          </a:xfrm>
          <a:prstGeom prst="rect">
            <a:avLst/>
          </a:prstGeom>
        </p:spPr>
      </p:pic>
    </p:spTree>
    <p:extLst>
      <p:ext uri="{BB962C8B-B14F-4D97-AF65-F5344CB8AC3E}">
        <p14:creationId xmlns:p14="http://schemas.microsoft.com/office/powerpoint/2010/main" val="53983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F4D3EA-1651-5A47-5BA3-FB9A3FB4BE45}"/>
              </a:ext>
            </a:extLst>
          </p:cNvPr>
          <p:cNvSpPr>
            <a:spLocks noGrp="1"/>
          </p:cNvSpPr>
          <p:nvPr>
            <p:ph type="title"/>
          </p:nvPr>
        </p:nvSpPr>
        <p:spPr>
          <a:xfrm>
            <a:off x="838200" y="365125"/>
            <a:ext cx="10515600" cy="540039"/>
          </a:xfrm>
        </p:spPr>
        <p:txBody>
          <a:bodyPr>
            <a:normAutofit fontScale="90000"/>
          </a:bodyPr>
          <a:lstStyle/>
          <a:p>
            <a:pPr algn="ctr"/>
            <a:r>
              <a:rPr lang="en-US" altLang="ja-JP" sz="3600" dirty="0"/>
              <a:t>Artbreeder</a:t>
            </a:r>
            <a:r>
              <a:rPr lang="ja-JP" altLang="en-US" sz="3600" dirty="0"/>
              <a:t>とは、画像生成プラットフォーム</a:t>
            </a:r>
            <a:endParaRPr lang="ja-JP" altLang="en-US" dirty="0"/>
          </a:p>
        </p:txBody>
      </p:sp>
      <p:sp>
        <p:nvSpPr>
          <p:cNvPr id="3" name="コンテンツ プレースホルダー 2">
            <a:extLst>
              <a:ext uri="{FF2B5EF4-FFF2-40B4-BE49-F238E27FC236}">
                <a16:creationId xmlns:a16="http://schemas.microsoft.com/office/drawing/2014/main" id="{CE80519F-C8DE-367C-E640-DA894798403D}"/>
              </a:ext>
            </a:extLst>
          </p:cNvPr>
          <p:cNvSpPr>
            <a:spLocks noGrp="1"/>
          </p:cNvSpPr>
          <p:nvPr>
            <p:ph idx="1"/>
          </p:nvPr>
        </p:nvSpPr>
        <p:spPr>
          <a:xfrm>
            <a:off x="838200" y="1136073"/>
            <a:ext cx="10515600" cy="5040890"/>
          </a:xfrm>
        </p:spPr>
        <p:txBody>
          <a:bodyPr>
            <a:noAutofit/>
          </a:bodyPr>
          <a:lstStyle/>
          <a:p>
            <a:pPr>
              <a:lnSpc>
                <a:spcPct val="150000"/>
              </a:lnSpc>
            </a:pPr>
            <a:r>
              <a:rPr lang="ja-JP" altLang="en-US" dirty="0"/>
              <a:t>人工知能の</a:t>
            </a:r>
            <a:r>
              <a:rPr lang="en-US" altLang="ja-JP" dirty="0"/>
              <a:t>GAN</a:t>
            </a:r>
            <a:r>
              <a:rPr lang="ja-JP" altLang="en-US" dirty="0"/>
              <a:t>（</a:t>
            </a:r>
            <a:r>
              <a:rPr lang="en-US" altLang="ja-JP" dirty="0"/>
              <a:t>Generative Adversarial Network</a:t>
            </a:r>
            <a:r>
              <a:rPr lang="ja-JP" altLang="en-US" dirty="0"/>
              <a:t>）と呼ばれる</a:t>
            </a:r>
            <a:r>
              <a:rPr lang="en-US" altLang="ja-JP" dirty="0"/>
              <a:t>AI</a:t>
            </a:r>
            <a:r>
              <a:rPr lang="ja-JP" altLang="en-US" dirty="0"/>
              <a:t>技術を使用し画像を作成する。</a:t>
            </a:r>
          </a:p>
          <a:p>
            <a:pPr>
              <a:lnSpc>
                <a:spcPct val="150000"/>
              </a:lnSpc>
            </a:pPr>
            <a:r>
              <a:rPr lang="ja-JP" altLang="en-US" dirty="0"/>
              <a:t>イラストレーター、デザイナー、写真家、そして一般のアート愛好者などが、新しいアート作品を生み出しています。</a:t>
            </a:r>
          </a:p>
          <a:p>
            <a:pPr>
              <a:lnSpc>
                <a:spcPct val="150000"/>
              </a:lnSpc>
            </a:pPr>
            <a:r>
              <a:rPr lang="ja-JP" altLang="en-US" dirty="0"/>
              <a:t>一番の特徴は、プログラミングの知識がなくてもよいことで、既存の画像か、または提供されている画像を選択して、それを基に新しい画像を作成できる点です。</a:t>
            </a:r>
          </a:p>
        </p:txBody>
      </p:sp>
    </p:spTree>
    <p:extLst>
      <p:ext uri="{BB962C8B-B14F-4D97-AF65-F5344CB8AC3E}">
        <p14:creationId xmlns:p14="http://schemas.microsoft.com/office/powerpoint/2010/main" val="3643174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707783-2ED2-7641-E5EF-7E18E9C48B56}"/>
              </a:ext>
            </a:extLst>
          </p:cNvPr>
          <p:cNvSpPr>
            <a:spLocks noGrp="1"/>
          </p:cNvSpPr>
          <p:nvPr>
            <p:ph type="title"/>
          </p:nvPr>
        </p:nvSpPr>
        <p:spPr>
          <a:xfrm>
            <a:off x="1013691" y="681037"/>
            <a:ext cx="10515600" cy="623166"/>
          </a:xfrm>
        </p:spPr>
        <p:txBody>
          <a:bodyPr>
            <a:normAutofit fontScale="90000"/>
          </a:bodyPr>
          <a:lstStyle/>
          <a:p>
            <a:r>
              <a:rPr lang="ja-JP" altLang="en-US" dirty="0"/>
              <a:t>まず、</a:t>
            </a:r>
            <a:r>
              <a:rPr lang="en-US" altLang="ja-JP" dirty="0"/>
              <a:t>Artbreeder</a:t>
            </a:r>
            <a:r>
              <a:rPr lang="ja-JP" altLang="en-US" dirty="0"/>
              <a:t>のアカウントを作成します</a:t>
            </a:r>
            <a:endParaRPr kumimoji="1" lang="ja-JP" altLang="en-US" dirty="0"/>
          </a:p>
        </p:txBody>
      </p:sp>
      <p:sp>
        <p:nvSpPr>
          <p:cNvPr id="3" name="コンテンツ プレースホルダー 2">
            <a:extLst>
              <a:ext uri="{FF2B5EF4-FFF2-40B4-BE49-F238E27FC236}">
                <a16:creationId xmlns:a16="http://schemas.microsoft.com/office/drawing/2014/main" id="{3281CAC3-7A82-48BE-4D3E-C0E833179FF1}"/>
              </a:ext>
            </a:extLst>
          </p:cNvPr>
          <p:cNvSpPr>
            <a:spLocks noGrp="1"/>
          </p:cNvSpPr>
          <p:nvPr>
            <p:ph idx="1"/>
          </p:nvPr>
        </p:nvSpPr>
        <p:spPr/>
        <p:txBody>
          <a:bodyPr>
            <a:normAutofit fontScale="92500" lnSpcReduction="10000"/>
          </a:bodyPr>
          <a:lstStyle/>
          <a:p>
            <a:pPr marL="514350" indent="-514350">
              <a:buFont typeface="+mj-lt"/>
              <a:buAutoNum type="arabicPeriod"/>
            </a:pPr>
            <a:r>
              <a:rPr kumimoji="1" lang="en-US" altLang="ja-JP" dirty="0"/>
              <a:t>Artbreeder</a:t>
            </a:r>
            <a:r>
              <a:rPr kumimoji="1" lang="ja-JP" altLang="en-US" dirty="0"/>
              <a:t>の公式ウェブサイトにアクセスします。</a:t>
            </a:r>
          </a:p>
          <a:p>
            <a:pPr marL="514350" indent="-514350">
              <a:buFont typeface="+mj-lt"/>
              <a:buAutoNum type="arabicPeriod"/>
            </a:pPr>
            <a:r>
              <a:rPr kumimoji="1" lang="ja-JP" altLang="en-US" dirty="0"/>
              <a:t>ホームページの右上にある「</a:t>
            </a:r>
            <a:r>
              <a:rPr kumimoji="1" lang="en-US" altLang="ja-JP" dirty="0"/>
              <a:t>Sign Up</a:t>
            </a:r>
            <a:r>
              <a:rPr kumimoji="1" lang="ja-JP" altLang="en-US" dirty="0"/>
              <a:t>」ボタンをクリックします。</a:t>
            </a:r>
          </a:p>
          <a:p>
            <a:pPr marL="514350" indent="-514350">
              <a:buFont typeface="+mj-lt"/>
              <a:buAutoNum type="arabicPeriod"/>
            </a:pPr>
            <a:r>
              <a:rPr kumimoji="1" lang="ja-JP" altLang="en-US" dirty="0"/>
              <a:t>登録フォームが表示されるので、必要な情報を入力します。通常、名前、メールアドレス、パスワードが必要です。</a:t>
            </a:r>
          </a:p>
          <a:p>
            <a:pPr marL="514350" indent="-514350">
              <a:buFont typeface="+mj-lt"/>
              <a:buAutoNum type="arabicPeriod"/>
            </a:pPr>
            <a:r>
              <a:rPr kumimoji="1" lang="ja-JP" altLang="en-US" dirty="0"/>
              <a:t>入力が完了したら、「</a:t>
            </a:r>
            <a:r>
              <a:rPr kumimoji="1" lang="en-US" altLang="ja-JP" dirty="0"/>
              <a:t>Create Account</a:t>
            </a:r>
            <a:r>
              <a:rPr kumimoji="1" lang="ja-JP" altLang="en-US" dirty="0"/>
              <a:t>」ボタンをクリックします。</a:t>
            </a:r>
          </a:p>
          <a:p>
            <a:pPr marL="514350" indent="-514350">
              <a:buFont typeface="+mj-lt"/>
              <a:buAutoNum type="arabicPeriod"/>
            </a:pPr>
            <a:r>
              <a:rPr kumimoji="1" lang="ja-JP" altLang="en-US" dirty="0"/>
              <a:t>しばらくすると、登録したメールアドレスに確認メールが送られてきます。</a:t>
            </a:r>
          </a:p>
          <a:p>
            <a:pPr marL="514350" indent="-514350">
              <a:buFont typeface="+mj-lt"/>
              <a:buAutoNum type="arabicPeriod"/>
            </a:pPr>
            <a:r>
              <a:rPr kumimoji="1" lang="ja-JP" altLang="en-US" dirty="0"/>
              <a:t>メール内のリンクをクリックして、アカウントの確認を行います。</a:t>
            </a:r>
          </a:p>
          <a:p>
            <a:pPr marL="514350" indent="-514350">
              <a:buFont typeface="+mj-lt"/>
              <a:buAutoNum type="arabicPeriod"/>
            </a:pPr>
            <a:r>
              <a:rPr kumimoji="1" lang="ja-JP" altLang="en-US" dirty="0"/>
              <a:t>確認が完了したら、</a:t>
            </a:r>
            <a:r>
              <a:rPr kumimoji="1" lang="en-US" altLang="ja-JP" dirty="0"/>
              <a:t>Artbreeder</a:t>
            </a:r>
            <a:r>
              <a:rPr kumimoji="1" lang="ja-JP" altLang="en-US" dirty="0"/>
              <a:t>のダッシュボードにログインできます。</a:t>
            </a:r>
          </a:p>
        </p:txBody>
      </p:sp>
    </p:spTree>
    <p:extLst>
      <p:ext uri="{BB962C8B-B14F-4D97-AF65-F5344CB8AC3E}">
        <p14:creationId xmlns:p14="http://schemas.microsoft.com/office/powerpoint/2010/main" val="827987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EF7DAF-FA53-079D-A157-E00559834DCE}"/>
              </a:ext>
            </a:extLst>
          </p:cNvPr>
          <p:cNvSpPr>
            <a:spLocks noGrp="1"/>
          </p:cNvSpPr>
          <p:nvPr>
            <p:ph type="title"/>
          </p:nvPr>
        </p:nvSpPr>
        <p:spPr>
          <a:xfrm>
            <a:off x="838200" y="365126"/>
            <a:ext cx="10515600" cy="678584"/>
          </a:xfrm>
        </p:spPr>
        <p:txBody>
          <a:bodyPr>
            <a:normAutofit/>
          </a:bodyPr>
          <a:lstStyle/>
          <a:p>
            <a:pPr algn="ctr"/>
            <a:r>
              <a:rPr lang="en-US" altLang="ja-JP" sz="3600" dirty="0"/>
              <a:t>Mixer</a:t>
            </a:r>
            <a:endParaRPr kumimoji="1" lang="ja-JP" altLang="en-US" sz="3600" dirty="0"/>
          </a:p>
        </p:txBody>
      </p:sp>
      <p:sp>
        <p:nvSpPr>
          <p:cNvPr id="3" name="コンテンツ プレースホルダー 2">
            <a:extLst>
              <a:ext uri="{FF2B5EF4-FFF2-40B4-BE49-F238E27FC236}">
                <a16:creationId xmlns:a16="http://schemas.microsoft.com/office/drawing/2014/main" id="{13C78DCF-AF6D-3E7C-F685-8DC0B183B889}"/>
              </a:ext>
            </a:extLst>
          </p:cNvPr>
          <p:cNvSpPr>
            <a:spLocks noGrp="1"/>
          </p:cNvSpPr>
          <p:nvPr>
            <p:ph idx="1"/>
          </p:nvPr>
        </p:nvSpPr>
        <p:spPr>
          <a:xfrm>
            <a:off x="838200" y="1219200"/>
            <a:ext cx="10515600" cy="5273674"/>
          </a:xfrm>
        </p:spPr>
        <p:txBody>
          <a:bodyPr>
            <a:normAutofit/>
          </a:bodyPr>
          <a:lstStyle/>
          <a:p>
            <a:pPr>
              <a:lnSpc>
                <a:spcPct val="160000"/>
              </a:lnSpc>
            </a:pPr>
            <a:r>
              <a:rPr kumimoji="1" lang="ja-JP" altLang="en-US" dirty="0"/>
              <a:t>「</a:t>
            </a:r>
            <a:r>
              <a:rPr kumimoji="1" lang="en-US" altLang="ja-JP" dirty="0"/>
              <a:t>Mixer</a:t>
            </a:r>
            <a:r>
              <a:rPr kumimoji="1" lang="ja-JP" altLang="en-US" dirty="0"/>
              <a:t>」は、複数の画像やテキストを組み合わせて新しい画像を生成する機能で、</a:t>
            </a:r>
            <a:r>
              <a:rPr lang="ja-JP" altLang="en-US" dirty="0"/>
              <a:t>初心者でも簡単に使いこなせます。</a:t>
            </a:r>
            <a:endParaRPr kumimoji="1" lang="ja-JP" altLang="en-US" dirty="0"/>
          </a:p>
          <a:p>
            <a:pPr>
              <a:lnSpc>
                <a:spcPct val="160000"/>
              </a:lnSpc>
            </a:pPr>
            <a:r>
              <a:rPr kumimoji="1" lang="en-US" altLang="ja-JP" dirty="0"/>
              <a:t>Mixer</a:t>
            </a:r>
            <a:r>
              <a:rPr kumimoji="1" lang="ja-JP" altLang="en-US" dirty="0"/>
              <a:t>を使用する際のポイントは、元となる画像の選び方です。選ぶ画像によって、生成される画像の質が大きく変わることがあります。</a:t>
            </a:r>
          </a:p>
          <a:p>
            <a:pPr>
              <a:lnSpc>
                <a:spcPct val="160000"/>
              </a:lnSpc>
            </a:pPr>
            <a:r>
              <a:rPr kumimoji="1" lang="ja-JP" altLang="en-US" dirty="0"/>
              <a:t>また、テキストを加えることで、画像に更なる深みを加えることができます。</a:t>
            </a:r>
          </a:p>
        </p:txBody>
      </p:sp>
    </p:spTree>
    <p:extLst>
      <p:ext uri="{BB962C8B-B14F-4D97-AF65-F5344CB8AC3E}">
        <p14:creationId xmlns:p14="http://schemas.microsoft.com/office/powerpoint/2010/main" val="3718156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902A56-2E16-F3D6-23EC-C779D18C0050}"/>
              </a:ext>
            </a:extLst>
          </p:cNvPr>
          <p:cNvSpPr>
            <a:spLocks noGrp="1"/>
          </p:cNvSpPr>
          <p:nvPr>
            <p:ph type="title"/>
          </p:nvPr>
        </p:nvSpPr>
        <p:spPr>
          <a:xfrm>
            <a:off x="838200" y="365126"/>
            <a:ext cx="10515600" cy="891020"/>
          </a:xfrm>
        </p:spPr>
        <p:txBody>
          <a:bodyPr>
            <a:normAutofit/>
          </a:bodyPr>
          <a:lstStyle/>
          <a:p>
            <a:pPr algn="ctr"/>
            <a:r>
              <a:rPr lang="ja-JP" altLang="en-US" sz="3600" b="1" dirty="0">
                <a:solidFill>
                  <a:srgbClr val="333333"/>
                </a:solidFill>
                <a:highlight>
                  <a:srgbClr val="FFFFFF"/>
                </a:highlight>
                <a:latin typeface="inherit"/>
              </a:rPr>
              <a:t>画像アップロード</a:t>
            </a:r>
            <a:endParaRPr kumimoji="1" lang="ja-JP" altLang="en-US" sz="3600" dirty="0"/>
          </a:p>
        </p:txBody>
      </p:sp>
      <p:sp>
        <p:nvSpPr>
          <p:cNvPr id="3" name="コンテンツ プレースホルダー 2">
            <a:extLst>
              <a:ext uri="{FF2B5EF4-FFF2-40B4-BE49-F238E27FC236}">
                <a16:creationId xmlns:a16="http://schemas.microsoft.com/office/drawing/2014/main" id="{20548134-227B-A30F-A9F4-3BACB5420E6B}"/>
              </a:ext>
            </a:extLst>
          </p:cNvPr>
          <p:cNvSpPr>
            <a:spLocks noGrp="1"/>
          </p:cNvSpPr>
          <p:nvPr>
            <p:ph idx="1"/>
          </p:nvPr>
        </p:nvSpPr>
        <p:spPr>
          <a:xfrm>
            <a:off x="764309" y="1163781"/>
            <a:ext cx="10515600" cy="5421745"/>
          </a:xfrm>
        </p:spPr>
        <p:txBody>
          <a:bodyPr>
            <a:normAutofit fontScale="85000" lnSpcReduction="10000"/>
          </a:bodyPr>
          <a:lstStyle/>
          <a:p>
            <a:pPr algn="l">
              <a:lnSpc>
                <a:spcPct val="150000"/>
              </a:lnSpc>
            </a:pPr>
            <a:r>
              <a:rPr lang="ja-JP" altLang="en-US" b="1" i="0" dirty="0">
                <a:solidFill>
                  <a:srgbClr val="333333"/>
                </a:solidFill>
                <a:effectLst/>
                <a:highlight>
                  <a:srgbClr val="FFFFFF"/>
                </a:highlight>
                <a:latin typeface="inherit"/>
              </a:rPr>
              <a:t>手持ちの画像のアップロード法</a:t>
            </a:r>
            <a:endParaRPr lang="en-US" altLang="ja-JP" b="1" i="0" dirty="0">
              <a:solidFill>
                <a:srgbClr val="333333"/>
              </a:solidFill>
              <a:effectLst/>
              <a:highlight>
                <a:srgbClr val="FFFFFF"/>
              </a:highlight>
              <a:latin typeface="inherit"/>
            </a:endParaRPr>
          </a:p>
          <a:p>
            <a:pPr lvl="1">
              <a:lnSpc>
                <a:spcPct val="150000"/>
              </a:lnSpc>
            </a:pPr>
            <a:r>
              <a:rPr lang="ja-JP" altLang="en-US" b="0" i="0" dirty="0">
                <a:solidFill>
                  <a:srgbClr val="333333"/>
                </a:solidFill>
                <a:effectLst/>
                <a:highlight>
                  <a:srgbClr val="FFFFFF"/>
                </a:highlight>
                <a:latin typeface="inherit"/>
              </a:rPr>
              <a:t>ページの下部に、「</a:t>
            </a:r>
            <a:r>
              <a:rPr lang="en-US" altLang="ja-JP" b="0" i="0" dirty="0">
                <a:solidFill>
                  <a:srgbClr val="333333"/>
                </a:solidFill>
                <a:effectLst/>
                <a:highlight>
                  <a:srgbClr val="FFFFFF"/>
                </a:highlight>
                <a:latin typeface="inherit"/>
              </a:rPr>
              <a:t>Click or drop images here</a:t>
            </a:r>
            <a:r>
              <a:rPr lang="ja-JP" altLang="en-US" b="0" i="0" dirty="0">
                <a:solidFill>
                  <a:srgbClr val="333333"/>
                </a:solidFill>
                <a:effectLst/>
                <a:highlight>
                  <a:srgbClr val="FFFFFF"/>
                </a:highlight>
                <a:latin typeface="inherit"/>
              </a:rPr>
              <a:t>」というセクションがあり、そこで、手持ちの画像（</a:t>
            </a:r>
            <a:r>
              <a:rPr lang="en-US" altLang="ja-JP" dirty="0">
                <a:solidFill>
                  <a:srgbClr val="333333"/>
                </a:solidFill>
                <a:highlight>
                  <a:srgbClr val="FFFFFF"/>
                </a:highlight>
                <a:latin typeface="inherit"/>
              </a:rPr>
              <a:t>File</a:t>
            </a:r>
            <a:r>
              <a:rPr lang="ja-JP" altLang="en-US" b="0" i="0" dirty="0">
                <a:solidFill>
                  <a:srgbClr val="333333"/>
                </a:solidFill>
                <a:effectLst/>
                <a:highlight>
                  <a:srgbClr val="FFFFFF"/>
                </a:highlight>
                <a:latin typeface="inherit"/>
              </a:rPr>
              <a:t>）をアップロードすることができます。</a:t>
            </a:r>
          </a:p>
          <a:p>
            <a:pPr lvl="1">
              <a:lnSpc>
                <a:spcPct val="150000"/>
              </a:lnSpc>
            </a:pPr>
            <a:r>
              <a:rPr lang="ja-JP" altLang="en-US" b="0" i="0" dirty="0">
                <a:solidFill>
                  <a:srgbClr val="333333"/>
                </a:solidFill>
                <a:effectLst/>
                <a:highlight>
                  <a:srgbClr val="FFFFFF"/>
                </a:highlight>
                <a:latin typeface="inherit"/>
              </a:rPr>
              <a:t>アップロードする画像は、</a:t>
            </a:r>
            <a:r>
              <a:rPr lang="en-US" altLang="ja-JP" b="0" i="0" dirty="0">
                <a:solidFill>
                  <a:srgbClr val="333333"/>
                </a:solidFill>
                <a:effectLst/>
                <a:highlight>
                  <a:srgbClr val="FFFFFF"/>
                </a:highlight>
                <a:latin typeface="inherit"/>
              </a:rPr>
              <a:t>JPEG</a:t>
            </a:r>
            <a:r>
              <a:rPr lang="ja-JP" altLang="en-US" b="0" i="0" dirty="0">
                <a:solidFill>
                  <a:srgbClr val="333333"/>
                </a:solidFill>
                <a:effectLst/>
                <a:highlight>
                  <a:srgbClr val="FFFFFF"/>
                </a:highlight>
                <a:latin typeface="inherit"/>
              </a:rPr>
              <a:t>や</a:t>
            </a:r>
            <a:r>
              <a:rPr lang="en-US" altLang="ja-JP" b="0" i="0" dirty="0">
                <a:solidFill>
                  <a:srgbClr val="333333"/>
                </a:solidFill>
                <a:effectLst/>
                <a:highlight>
                  <a:srgbClr val="FFFFFF"/>
                </a:highlight>
                <a:latin typeface="inherit"/>
              </a:rPr>
              <a:t>PNG</a:t>
            </a:r>
            <a:r>
              <a:rPr lang="ja-JP" altLang="en-US" b="0" i="0" dirty="0">
                <a:solidFill>
                  <a:srgbClr val="333333"/>
                </a:solidFill>
                <a:effectLst/>
                <a:highlight>
                  <a:srgbClr val="FFFFFF"/>
                </a:highlight>
                <a:latin typeface="inherit"/>
              </a:rPr>
              <a:t>など、一般的なフォーマットが対応しています。</a:t>
            </a:r>
          </a:p>
          <a:p>
            <a:pPr algn="l">
              <a:lnSpc>
                <a:spcPct val="150000"/>
              </a:lnSpc>
              <a:buFont typeface="Arial" panose="020B0604020202020204" pitchFamily="34" charset="0"/>
              <a:buChar char="•"/>
            </a:pPr>
            <a:r>
              <a:rPr lang="en-US" altLang="ja-JP" b="1" i="0" dirty="0">
                <a:solidFill>
                  <a:srgbClr val="333333"/>
                </a:solidFill>
                <a:effectLst/>
                <a:highlight>
                  <a:srgbClr val="FFFFFF"/>
                </a:highlight>
                <a:latin typeface="inherit"/>
              </a:rPr>
              <a:t>Artbreeder</a:t>
            </a:r>
            <a:r>
              <a:rPr lang="ja-JP" altLang="en-US" b="1" i="0" dirty="0">
                <a:solidFill>
                  <a:srgbClr val="333333"/>
                </a:solidFill>
                <a:effectLst/>
                <a:highlight>
                  <a:srgbClr val="FFFFFF"/>
                </a:highlight>
                <a:latin typeface="inherit"/>
              </a:rPr>
              <a:t>が用意している画像を使う方法</a:t>
            </a:r>
            <a:endParaRPr lang="ja-JP" altLang="en-US" b="0" i="0" dirty="0">
              <a:solidFill>
                <a:srgbClr val="333333"/>
              </a:solidFill>
              <a:effectLst/>
              <a:highlight>
                <a:srgbClr val="FFFFFF"/>
              </a:highlight>
              <a:latin typeface="inherit"/>
            </a:endParaRPr>
          </a:p>
          <a:p>
            <a:pPr lvl="1">
              <a:lnSpc>
                <a:spcPct val="150000"/>
              </a:lnSpc>
            </a:pPr>
            <a:r>
              <a:rPr lang="ja-JP" altLang="en-US" b="0" i="0" dirty="0">
                <a:solidFill>
                  <a:srgbClr val="333333"/>
                </a:solidFill>
                <a:effectLst/>
                <a:highlight>
                  <a:srgbClr val="FFFFFF"/>
                </a:highlight>
                <a:latin typeface="inherit"/>
              </a:rPr>
              <a:t>各機能の下には「</a:t>
            </a:r>
            <a:r>
              <a:rPr lang="en-US" altLang="ja-JP" b="0" i="0" dirty="0">
                <a:solidFill>
                  <a:srgbClr val="333333"/>
                </a:solidFill>
                <a:effectLst/>
                <a:highlight>
                  <a:srgbClr val="FFFFFF"/>
                </a:highlight>
                <a:latin typeface="inherit"/>
              </a:rPr>
              <a:t>Browse↗</a:t>
            </a:r>
            <a:r>
              <a:rPr lang="ja-JP" altLang="en-US" b="0" i="0" dirty="0">
                <a:solidFill>
                  <a:srgbClr val="333333"/>
                </a:solidFill>
                <a:effectLst/>
                <a:highlight>
                  <a:srgbClr val="FFFFFF"/>
                </a:highlight>
                <a:latin typeface="inherit"/>
              </a:rPr>
              <a:t>」というリンクがあります。</a:t>
            </a:r>
          </a:p>
          <a:p>
            <a:pPr lvl="1">
              <a:lnSpc>
                <a:spcPct val="150000"/>
              </a:lnSpc>
            </a:pPr>
            <a:r>
              <a:rPr lang="ja-JP" altLang="en-US" b="0" i="0" dirty="0">
                <a:solidFill>
                  <a:srgbClr val="333333"/>
                </a:solidFill>
                <a:effectLst/>
                <a:highlight>
                  <a:srgbClr val="FFFFFF"/>
                </a:highlight>
                <a:latin typeface="inherit"/>
              </a:rPr>
              <a:t>これをクリックして、その機能に適した画像を</a:t>
            </a:r>
            <a:r>
              <a:rPr lang="en-US" altLang="ja-JP" b="0" i="0" dirty="0">
                <a:solidFill>
                  <a:srgbClr val="333333"/>
                </a:solidFill>
                <a:effectLst/>
                <a:highlight>
                  <a:srgbClr val="FFFFFF"/>
                </a:highlight>
                <a:latin typeface="inherit"/>
              </a:rPr>
              <a:t>Artbreeder</a:t>
            </a:r>
            <a:r>
              <a:rPr lang="ja-JP" altLang="en-US" b="0" i="0" dirty="0">
                <a:solidFill>
                  <a:srgbClr val="333333"/>
                </a:solidFill>
                <a:effectLst/>
                <a:highlight>
                  <a:srgbClr val="FFFFFF"/>
                </a:highlight>
                <a:latin typeface="inherit"/>
              </a:rPr>
              <a:t>のライブラリから選ぶこともできます。</a:t>
            </a:r>
          </a:p>
          <a:p>
            <a:pPr lvl="1">
              <a:lnSpc>
                <a:spcPct val="150000"/>
              </a:lnSpc>
            </a:pPr>
            <a:r>
              <a:rPr lang="ja-JP" altLang="en-US" b="0" i="0" dirty="0">
                <a:solidFill>
                  <a:srgbClr val="333333"/>
                </a:solidFill>
                <a:effectLst/>
                <a:highlight>
                  <a:srgbClr val="FFFFFF"/>
                </a:highlight>
                <a:latin typeface="inherit"/>
              </a:rPr>
              <a:t>ライブラリには、他のユーザーがアップロードした画像も含まれており、その中から選ぶことも可能です。</a:t>
            </a:r>
          </a:p>
          <a:p>
            <a:endParaRPr kumimoji="1" lang="ja-JP" altLang="en-US" dirty="0"/>
          </a:p>
        </p:txBody>
      </p:sp>
    </p:spTree>
    <p:extLst>
      <p:ext uri="{BB962C8B-B14F-4D97-AF65-F5344CB8AC3E}">
        <p14:creationId xmlns:p14="http://schemas.microsoft.com/office/powerpoint/2010/main" val="4203314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E86F13-0A88-1FA2-7864-D1CDD4B8097E}"/>
              </a:ext>
            </a:extLst>
          </p:cNvPr>
          <p:cNvSpPr>
            <a:spLocks noGrp="1"/>
          </p:cNvSpPr>
          <p:nvPr>
            <p:ph type="title"/>
          </p:nvPr>
        </p:nvSpPr>
        <p:spPr/>
        <p:txBody>
          <a:bodyPr/>
          <a:lstStyle/>
          <a:p>
            <a:r>
              <a:rPr lang="ja-JP" altLang="en-US" dirty="0"/>
              <a:t>独自の画像を生成する方法</a:t>
            </a:r>
            <a:endParaRPr kumimoji="1" lang="ja-JP" altLang="en-US" dirty="0"/>
          </a:p>
        </p:txBody>
      </p:sp>
      <p:sp>
        <p:nvSpPr>
          <p:cNvPr id="3" name="コンテンツ プレースホルダー 2">
            <a:extLst>
              <a:ext uri="{FF2B5EF4-FFF2-40B4-BE49-F238E27FC236}">
                <a16:creationId xmlns:a16="http://schemas.microsoft.com/office/drawing/2014/main" id="{EAF2354B-FBCB-6C36-19C9-896CBC64A42F}"/>
              </a:ext>
            </a:extLst>
          </p:cNvPr>
          <p:cNvSpPr>
            <a:spLocks noGrp="1"/>
          </p:cNvSpPr>
          <p:nvPr>
            <p:ph idx="1"/>
          </p:nvPr>
        </p:nvSpPr>
        <p:spPr/>
        <p:txBody>
          <a:bodyPr>
            <a:normAutofit/>
          </a:bodyPr>
          <a:lstStyle/>
          <a:p>
            <a:r>
              <a:rPr kumimoji="1" lang="en-US" altLang="ja-JP" dirty="0"/>
              <a:t>Artbreeder</a:t>
            </a:r>
            <a:r>
              <a:rPr kumimoji="1" lang="ja-JP" altLang="en-US" dirty="0"/>
              <a:t>で画像を生成する際の基本的なステップと、特に重要な「ジャンル選択」と「パラメータ調整」に焦点を当てて解説します。</a:t>
            </a:r>
          </a:p>
        </p:txBody>
      </p:sp>
    </p:spTree>
    <p:extLst>
      <p:ext uri="{BB962C8B-B14F-4D97-AF65-F5344CB8AC3E}">
        <p14:creationId xmlns:p14="http://schemas.microsoft.com/office/powerpoint/2010/main" val="1247846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21F463-EFA2-C450-472F-B69D0B99F94A}"/>
              </a:ext>
            </a:extLst>
          </p:cNvPr>
          <p:cNvSpPr>
            <a:spLocks noGrp="1"/>
          </p:cNvSpPr>
          <p:nvPr>
            <p:ph type="title"/>
          </p:nvPr>
        </p:nvSpPr>
        <p:spPr>
          <a:xfrm>
            <a:off x="838200" y="365126"/>
            <a:ext cx="10515600" cy="715530"/>
          </a:xfrm>
        </p:spPr>
        <p:txBody>
          <a:bodyPr/>
          <a:lstStyle/>
          <a:p>
            <a:pPr algn="ctr"/>
            <a:r>
              <a:rPr lang="en-US" altLang="ja-JP" sz="3600" dirty="0"/>
              <a:t>Mixer</a:t>
            </a:r>
            <a:r>
              <a:rPr lang="ja-JP" altLang="en-US" sz="3600" dirty="0"/>
              <a:t>の具体的使用手順</a:t>
            </a:r>
            <a:endParaRPr kumimoji="1" lang="ja-JP" altLang="en-US" dirty="0"/>
          </a:p>
        </p:txBody>
      </p:sp>
      <p:sp>
        <p:nvSpPr>
          <p:cNvPr id="3" name="コンテンツ プレースホルダー 2">
            <a:extLst>
              <a:ext uri="{FF2B5EF4-FFF2-40B4-BE49-F238E27FC236}">
                <a16:creationId xmlns:a16="http://schemas.microsoft.com/office/drawing/2014/main" id="{6BEC709E-8EBB-7E2B-D7F0-553CFB9FD73E}"/>
              </a:ext>
            </a:extLst>
          </p:cNvPr>
          <p:cNvSpPr>
            <a:spLocks noGrp="1"/>
          </p:cNvSpPr>
          <p:nvPr>
            <p:ph idx="1"/>
          </p:nvPr>
        </p:nvSpPr>
        <p:spPr>
          <a:xfrm>
            <a:off x="930564" y="1419225"/>
            <a:ext cx="4130963" cy="4351338"/>
          </a:xfrm>
        </p:spPr>
        <p:txBody>
          <a:bodyPr>
            <a:normAutofit fontScale="92500" lnSpcReduction="20000"/>
          </a:bodyPr>
          <a:lstStyle/>
          <a:p>
            <a:pPr>
              <a:lnSpc>
                <a:spcPct val="150000"/>
              </a:lnSpc>
            </a:pPr>
            <a:r>
              <a:rPr kumimoji="1" lang="ja-JP" altLang="en-US" dirty="0"/>
              <a:t>まず、</a:t>
            </a:r>
            <a:r>
              <a:rPr lang="en-US" altLang="ja-JP" dirty="0"/>
              <a:t>Artbreeder</a:t>
            </a:r>
            <a:r>
              <a:rPr lang="ja-JP" altLang="en-US" dirty="0"/>
              <a:t>のウェブサイトにアクセスして、</a:t>
            </a:r>
            <a:r>
              <a:rPr kumimoji="1" lang="en-US" altLang="ja-JP" dirty="0"/>
              <a:t>Artbreeder</a:t>
            </a:r>
            <a:r>
              <a:rPr kumimoji="1" lang="ja-JP" altLang="en-US" dirty="0"/>
              <a:t>の</a:t>
            </a:r>
            <a:r>
              <a:rPr lang="ja-JP" altLang="en-US" dirty="0"/>
              <a:t>アカウント</a:t>
            </a:r>
            <a:r>
              <a:rPr kumimoji="1" lang="ja-JP" altLang="en-US" dirty="0"/>
              <a:t>にログインします。</a:t>
            </a:r>
          </a:p>
          <a:p>
            <a:pPr>
              <a:lnSpc>
                <a:spcPct val="150000"/>
              </a:lnSpc>
            </a:pPr>
            <a:r>
              <a:rPr kumimoji="1" lang="ja-JP" altLang="en-US" dirty="0"/>
              <a:t>次に、</a:t>
            </a:r>
            <a:r>
              <a:rPr lang="ja-JP" altLang="en-US" dirty="0"/>
              <a:t>メニューバーから「</a:t>
            </a:r>
            <a:r>
              <a:rPr lang="en-US" altLang="ja-JP" dirty="0"/>
              <a:t>Mixer</a:t>
            </a:r>
            <a:r>
              <a:rPr lang="ja-JP" altLang="en-US" dirty="0"/>
              <a:t>」を選択し、</a:t>
            </a:r>
            <a:r>
              <a:rPr kumimoji="1" lang="en-US" altLang="ja-JP" dirty="0"/>
              <a:t>Mixer</a:t>
            </a:r>
            <a:r>
              <a:rPr kumimoji="1" lang="ja-JP" altLang="en-US" dirty="0"/>
              <a:t>セクションに移動します。</a:t>
            </a:r>
          </a:p>
        </p:txBody>
      </p:sp>
      <p:pic>
        <p:nvPicPr>
          <p:cNvPr id="1026" name="Picture 2">
            <a:extLst>
              <a:ext uri="{FF2B5EF4-FFF2-40B4-BE49-F238E27FC236}">
                <a16:creationId xmlns:a16="http://schemas.microsoft.com/office/drawing/2014/main" id="{169C69FA-FCFC-8FFA-286A-0710D96F63A9}"/>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247935" y="1419225"/>
            <a:ext cx="6105865" cy="4565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50010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496</TotalTime>
  <Words>774</Words>
  <Application>Microsoft Office PowerPoint</Application>
  <PresentationFormat>ワイド画面</PresentationFormat>
  <Paragraphs>57</Paragraphs>
  <Slides>19</Slides>
  <Notes>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19</vt:i4>
      </vt:variant>
    </vt:vector>
  </HeadingPairs>
  <TitlesOfParts>
    <vt:vector size="24" baseType="lpstr">
      <vt:lpstr>inherit</vt:lpstr>
      <vt:lpstr>游ゴシック</vt:lpstr>
      <vt:lpstr>游ゴシック Light</vt:lpstr>
      <vt:lpstr>Arial</vt:lpstr>
      <vt:lpstr>Office テーマ</vt:lpstr>
      <vt:lpstr>        AIの楽しみ方（その３）  Artbreaderのmixerを使って、新しい画像を作ってみよう</vt:lpstr>
      <vt:lpstr>PowerPoint プレゼンテーション</vt:lpstr>
      <vt:lpstr>PowerPoint プレゼンテーション</vt:lpstr>
      <vt:lpstr>Artbreederとは、画像生成プラットフォーム</vt:lpstr>
      <vt:lpstr>まず、Artbreederのアカウントを作成します</vt:lpstr>
      <vt:lpstr>Mixer</vt:lpstr>
      <vt:lpstr>画像アップロード</vt:lpstr>
      <vt:lpstr>独自の画像を生成する方法</vt:lpstr>
      <vt:lpstr>Mixerの具体的使用手順</vt:lpstr>
      <vt:lpstr>基本画像を選んで、アップロード</vt:lpstr>
      <vt:lpstr>PowerPoint プレゼンテーション</vt:lpstr>
      <vt:lpstr>では、早速やってみましょう。  出来た画像は、コピーして、パワーポイントの画面に貼り付けましょう。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AIの楽しみ方（その３） Artbreaderのmixerを使って、新しい画像を作ってみよう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芳夫 吉岡</dc:creator>
  <cp:lastModifiedBy>芳夫 吉岡</cp:lastModifiedBy>
  <cp:revision>7</cp:revision>
  <cp:lastPrinted>2024-08-24T00:06:53Z</cp:lastPrinted>
  <dcterms:created xsi:type="dcterms:W3CDTF">2024-06-11T12:03:16Z</dcterms:created>
  <dcterms:modified xsi:type="dcterms:W3CDTF">2024-08-24T02:17:26Z</dcterms:modified>
</cp:coreProperties>
</file>