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57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07460-A06F-4387-BCEA-A5CE9BD24B8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45C24-820F-4B74-AC58-4C5BFDF128D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76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345C24-820F-4B74-AC58-4C5BFDF128D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37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2BB24F-49DE-3C6D-1CDD-42185956A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B1583C1-9EE9-2DA4-5320-A8FF62C434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A88D9D-D658-6ACF-FF90-CDA05115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3381-BDA7-4330-98A6-FD5EBC78BA7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CAF16B-FD9F-6051-9FB9-ED9826DBA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17A1DB-3A3E-CF96-F973-ACBA7D93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B62E-4B61-43A7-A872-A236E0B22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73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376E95-E101-D737-1B0C-587E8E5D8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4143B46-479D-4FBC-52F1-C88BBA5E6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95EDC84-0D6F-1EAB-18C4-2CE42035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3381-BDA7-4330-98A6-FD5EBC78BA7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E45C8D-41B1-641D-C11E-D02DA202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FD3D43E-C448-7130-DF3A-32E0E9C39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B62E-4B61-43A7-A872-A236E0B22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90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8C06B86-2B41-3B1A-9DE7-67FAB4C870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96E42A-E05B-9BD5-1AFF-AB3D7EF9D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466C6A4-34D7-4748-2ADC-12376C31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3381-BDA7-4330-98A6-FD5EBC78BA7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E57D55-EA2F-7B14-5C76-19AD1D6D7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31AC3A-A5E0-5072-D88A-122C99A7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B62E-4B61-43A7-A872-A236E0B22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60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7D790-62F1-6A9B-4A03-EFA42A41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3B53E9-BAA8-2888-5D69-68686CEDB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2489CF-C929-9BED-DE6E-D45E8375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3381-BDA7-4330-98A6-FD5EBC78BA7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C9BA04-42F6-461D-D744-3B21861E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D23570-F84D-ED1C-C3B4-61FD54907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B62E-4B61-43A7-A872-A236E0B22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976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1FCCF6-4717-3CCF-C940-FA204CCB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78495E-DCCE-603A-307E-095DCEA9F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C41C87-1268-C64B-8372-6F161580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3381-BDA7-4330-98A6-FD5EBC78BA7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82C347-4B30-DBE2-2826-13480302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18EED4-7D7A-30FB-2F87-92138580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B62E-4B61-43A7-A872-A236E0B22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40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6DC543-FAB2-EA31-3378-A6AC98FA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A49A44-5BAD-8A3E-2F42-7CE893A7D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A235F3F-A403-7A4A-7EFB-4195D1753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01E4F3-49CE-D106-945F-918791105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3381-BDA7-4330-98A6-FD5EBC78BA7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75BC03D-61EF-B6F9-D47F-805B6C55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9A88C19-0487-359F-7BEF-B484A4207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B62E-4B61-43A7-A872-A236E0B22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88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BE9E3-D2B5-5F04-572E-8E6E1616E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2F02BC-3249-50FC-FF83-D2BF7FF2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BB124D1-44F9-E9F8-D840-4DB20E0B0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B0F3364-ABF7-81EC-CBE0-9DF87E14A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6493ECD-7256-2F0E-57D9-B475CCE06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B84E0A1-B8FE-8247-9696-CA6FFC72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3381-BDA7-4330-98A6-FD5EBC78BA7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57B77ED-3C3E-A27C-AEF0-14FA63681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146123B-B3C0-BC7B-53F4-7ECA17D5E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B62E-4B61-43A7-A872-A236E0B22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78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0D0A3-C193-68E0-B5B3-3D438170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9C8DD34-1A6E-F37C-9172-5528C0ED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3381-BDA7-4330-98A6-FD5EBC78BA7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6528566-92C8-2E6E-A643-6F8C95A6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A08C0EB-C1CC-0538-F7DC-1A58E24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B62E-4B61-43A7-A872-A236E0B22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40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497364D-2B7F-7DB6-3C83-AB05A1B0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3381-BDA7-4330-98A6-FD5EBC78BA7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936DC51-A00B-C45D-4DF3-C5620021B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2B6ED1-17DA-0E5E-9751-BAF8424C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B62E-4B61-43A7-A872-A236E0B22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50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0EB3DC-C71B-8E52-6835-77D33379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A0C97BD-37E2-69F4-9128-BF0EC1E5F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9D73F3B-06B5-95C5-B55A-608800F781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371A7C8-92A6-579E-F247-2F386089F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3381-BDA7-4330-98A6-FD5EBC78BA7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0E15CA1-54D4-68ED-2206-BBC7005FF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C169C5-0ED7-7DED-1467-065C3812D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B62E-4B61-43A7-A872-A236E0B22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00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F1BB20-255E-7B14-86A9-45989BCD7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7A16D3D-BB26-2E4E-266F-0F74C1850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BA57F26-CBDC-7DB9-F070-8555FF645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75D5B4-9F8E-B765-72B4-2142E0B81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3381-BDA7-4330-98A6-FD5EBC78BA7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2B3F041-49EF-6598-8125-C69837239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CEEB01-D5C8-3187-ED87-C802DC4B1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B62E-4B61-43A7-A872-A236E0B22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46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78DCC9-DCD0-456D-C502-92D230260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F276B5-6C99-82FB-44EB-6B2A03530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F6B9ED-92B2-586E-F93F-312ACA1D8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3381-BDA7-4330-98A6-FD5EBC78BA77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C9F464-81FF-E38A-15E7-4DA6FCC59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ADE651-7024-7B83-83A2-E7BAD7995B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B62E-4B61-43A7-A872-A236E0B22C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60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1py7bMPwO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wHu2f4pyW5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o-x2z-8V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Q5Encxfm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C4sO2jV6MQ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BD95052-34DF-C64C-2F1E-B955181B56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音楽鑑賞会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CB9E2C7-0B83-FC29-E548-D5C8592D1D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F6F07A9-7252-E240-453E-0EC1071C464D}"/>
              </a:ext>
            </a:extLst>
          </p:cNvPr>
          <p:cNvSpPr txBox="1"/>
          <p:nvPr/>
        </p:nvSpPr>
        <p:spPr>
          <a:xfrm>
            <a:off x="1000125" y="385763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２０２４年４月</a:t>
            </a:r>
          </a:p>
        </p:txBody>
      </p:sp>
    </p:spTree>
    <p:extLst>
      <p:ext uri="{BB962C8B-B14F-4D97-AF65-F5344CB8AC3E}">
        <p14:creationId xmlns:p14="http://schemas.microsoft.com/office/powerpoint/2010/main" val="815149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70042BB-CC0B-E4C1-F784-70AC817C3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236" y="1171575"/>
            <a:ext cx="8529575" cy="52578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1B000FE-997C-5325-AF1C-720D7709A3A6}"/>
              </a:ext>
            </a:extLst>
          </p:cNvPr>
          <p:cNvSpPr txBox="1"/>
          <p:nvPr/>
        </p:nvSpPr>
        <p:spPr>
          <a:xfrm>
            <a:off x="3232548" y="604532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4"/>
              </a:rPr>
              <a:t>すがあきら「あゝ</a:t>
            </a:r>
            <a:r>
              <a:rPr lang="en-US" altLang="ja-JP" dirty="0">
                <a:hlinkClick r:id="rId4"/>
              </a:rPr>
              <a:t>…</a:t>
            </a:r>
            <a:r>
              <a:rPr lang="ja-JP" altLang="en-US" dirty="0">
                <a:hlinkClick r:id="rId4"/>
              </a:rPr>
              <a:t>お母さん」</a:t>
            </a:r>
            <a:r>
              <a:rPr lang="en-US" altLang="ja-JP" dirty="0">
                <a:hlinkClick r:id="rId4"/>
              </a:rPr>
              <a:t>MUSIC VIDEO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60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421F94-B253-978E-C579-08EB58AECFA1}"/>
              </a:ext>
            </a:extLst>
          </p:cNvPr>
          <p:cNvSpPr txBox="1"/>
          <p:nvPr/>
        </p:nvSpPr>
        <p:spPr>
          <a:xfrm>
            <a:off x="3318272" y="358259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2"/>
              </a:rPr>
              <a:t>天童よしみ「昭和ごころ」</a:t>
            </a:r>
            <a:r>
              <a:rPr lang="en-US" altLang="ja-JP" dirty="0">
                <a:hlinkClick r:id="rId2"/>
              </a:rPr>
              <a:t>Music Video</a:t>
            </a:r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0409FEE-56BE-4092-FA1E-FC3A614F5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042988"/>
            <a:ext cx="7137435" cy="524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0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C24276A-4908-7AAF-112A-EBCBCD381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046" y="971550"/>
            <a:ext cx="7395575" cy="552849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A6EAB3-EB9D-133B-CB85-3BE692AAAF2E}"/>
              </a:ext>
            </a:extLst>
          </p:cNvPr>
          <p:cNvSpPr txBox="1"/>
          <p:nvPr/>
        </p:nvSpPr>
        <p:spPr>
          <a:xfrm>
            <a:off x="3675460" y="243959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3"/>
              </a:rPr>
              <a:t>辰巳ゆうと「雪月花」</a:t>
            </a:r>
            <a:r>
              <a:rPr lang="en-US" altLang="ja-JP" dirty="0">
                <a:hlinkClick r:id="rId3"/>
              </a:rPr>
              <a:t>Music Video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2890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33F90C4-0797-62F4-CD56-6BDE93780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526" y="1045255"/>
            <a:ext cx="7993711" cy="538304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E3AEEE-E0F1-43CC-B72E-ABCA6C886291}"/>
              </a:ext>
            </a:extLst>
          </p:cNvPr>
          <p:cNvSpPr txBox="1"/>
          <p:nvPr/>
        </p:nvSpPr>
        <p:spPr>
          <a:xfrm>
            <a:off x="3289697" y="429696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3"/>
              </a:rPr>
              <a:t>楠木康平「北へひとり旅」</a:t>
            </a:r>
            <a:r>
              <a:rPr lang="en-US" altLang="ja-JP" dirty="0">
                <a:hlinkClick r:id="rId3"/>
              </a:rPr>
              <a:t>MUSIC VIDEO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96247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DB8A500-768B-6EA3-1DB8-A4EA13D79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77" y="1014106"/>
            <a:ext cx="9473703" cy="5443844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E90E88C-A9AE-6B9D-C50A-3B2DB42B066F}"/>
              </a:ext>
            </a:extLst>
          </p:cNvPr>
          <p:cNvSpPr txBox="1"/>
          <p:nvPr/>
        </p:nvSpPr>
        <p:spPr>
          <a:xfrm>
            <a:off x="3303985" y="501134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3"/>
              </a:rPr>
              <a:t>二見颯一「泣けばいい」</a:t>
            </a:r>
            <a:r>
              <a:rPr lang="en-US" altLang="ja-JP" dirty="0">
                <a:hlinkClick r:id="rId3"/>
              </a:rPr>
              <a:t>MUSIC VIDEO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0423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ワイド画面</PresentationFormat>
  <Paragraphs>8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音楽鑑賞会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yoshio yoshioka</dc:creator>
  <cp:lastModifiedBy>yoshio yoshioka</cp:lastModifiedBy>
  <cp:revision>1</cp:revision>
  <dcterms:created xsi:type="dcterms:W3CDTF">2025-03-25T04:27:15Z</dcterms:created>
  <dcterms:modified xsi:type="dcterms:W3CDTF">2025-03-25T04:27:35Z</dcterms:modified>
</cp:coreProperties>
</file>