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59" r:id="rId7"/>
    <p:sldId id="265" r:id="rId8"/>
    <p:sldId id="262" r:id="rId9"/>
    <p:sldId id="266" r:id="rId10"/>
    <p:sldId id="267" r:id="rId11"/>
    <p:sldId id="268" r:id="rId12"/>
    <p:sldId id="264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63CC4-027B-492A-B862-9BFF51972D85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DB33C-1B8C-439C-A6F9-B19EF3F33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70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DB33C-1B8C-439C-A6F9-B19EF3F335C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72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DE9B0A-2A58-49C9-1DD3-9F9B5A4D5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0056EC-C41C-5D98-A501-D129A50AA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3116CF-BD80-0C2E-B329-371B7589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804F-7BA2-44F4-8C0D-6E097422A748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FE82C6-60C4-4D55-F144-F2025C91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A5109F-3429-E626-E601-FA8EB6D2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18E-0DE3-428B-998B-7B5A69FEA6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77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8F2305-E472-1DE1-394E-5D199003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111E1D-0BCE-5939-E4C7-E5AD700BD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F45C94-5B5A-0807-45E5-A71A03E3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804F-7BA2-44F4-8C0D-6E097422A748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674255-758A-FBBA-AD34-319892EF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B3EE3B-CCB4-1435-5987-26BDA996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18E-0DE3-428B-998B-7B5A69FEA6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01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51BE4E-85C8-90E3-2850-8577B18D5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72294E4-C956-C910-2D43-25FDD23F0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C2E231-1C2D-B734-2641-ED842E6A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804F-7BA2-44F4-8C0D-6E097422A748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ACBB21-0020-86CF-A9CF-0C6880DE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DAA3F1-C365-B4C7-1DE5-11C66939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18E-0DE3-428B-998B-7B5A69FEA6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36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894010-ED61-2EB7-D1A3-21F53E53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15B52B-25D5-3237-F319-2CA4DA2AE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1920E2-0ED8-C2E4-0C92-3B4761C7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804F-7BA2-44F4-8C0D-6E097422A748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10FD4-E766-2868-253B-91001B96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1ED9BE-28EF-9EB8-1716-91FEDEFD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18E-0DE3-428B-998B-7B5A69FEA6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52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549877-2CD7-8D43-3274-66CEF010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297763-8FDA-9A3E-A8FA-FA12760AC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0C3A5C-D8C6-9EAE-77B3-411D1089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804F-7BA2-44F4-8C0D-6E097422A748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661EA2-9170-3574-F904-88FD5BE6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AB465D-50C5-D657-E345-D1B937A3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18E-0DE3-428B-998B-7B5A69FEA6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05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3D475A-22E2-D226-88BA-0BF891AF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DD4325-749E-A430-E6C3-05C1992C1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87D4B2-ACEC-3396-5AB8-9B6AA057E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F7BBCC-C30B-2561-D121-9D7D2B7B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804F-7BA2-44F4-8C0D-6E097422A748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3C15C7-2690-3920-9EDA-02B3BEC8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940812-098A-8F10-6566-1014792C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18E-0DE3-428B-998B-7B5A69FEA6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72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C78A28-92B7-DE12-EBE3-1446DB22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DCA50-805A-9B09-19E0-5DEE0E69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3AC290C-7019-F2D0-6E42-D8D487F35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645813-C2EC-A6DB-02F1-ECE925007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31F820E-1FC1-1B20-4177-E7715D4CA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D1753DE-15AE-AE7C-E5DF-6D1D7B9A3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804F-7BA2-44F4-8C0D-6E097422A748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14B2F2B-CF10-E920-B009-42ECD827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BABD408-427E-AA00-F060-637ACDA2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18E-0DE3-428B-998B-7B5A69FEA6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41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01BA09-3838-732E-D11F-9B19CD0C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F5EE32E-172A-2A69-F446-E015ED8D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804F-7BA2-44F4-8C0D-6E097422A748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B41EA0-B44B-C635-DA8F-386F8E3B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2174D5A-066F-D44D-6D6B-AD5F0D41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18E-0DE3-428B-998B-7B5A69FEA6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86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9D41A4-C9AF-C580-4EB5-A9A9BA99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804F-7BA2-44F4-8C0D-6E097422A748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A3976BE-6473-6AB6-8C95-2347AF36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097CCD-41DB-E66C-C633-C7C1D672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18E-0DE3-428B-998B-7B5A69FEA6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020EA-60CF-171B-A287-A223DB08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6EF561-5348-1E6A-BBD5-FC050A1C3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8F5947-AC54-5A7D-D5DA-9DE165A1F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D8D015-1B8B-98B9-90E9-20FF2C27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804F-7BA2-44F4-8C0D-6E097422A748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5BB0EB-49CF-0BB4-BE3D-61BDDEA0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94682D-EA2C-6870-EA14-3C59BF18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18E-0DE3-428B-998B-7B5A69FEA6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8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953E12-25F5-60F4-FB4C-F592C00E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C32BC11-202A-8F41-F190-8CC3E781A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033A7B-221F-224E-C148-F2390E756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FD0549-2494-4CB5-9508-F0A15419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804F-7BA2-44F4-8C0D-6E097422A748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D6600F-D3EC-82FA-F1D7-91712C14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DBFE02-883D-410E-E22F-3CD0E6B4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18E-0DE3-428B-998B-7B5A69FEA6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71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0750744-9D4E-D426-B76C-BC63896B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785C35-CB34-F79E-195B-278825A6D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B6CDE8-3235-0F7F-D885-25128A91B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27804F-7BA2-44F4-8C0D-6E097422A748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1B1076-46D2-7D4D-E44E-C08F98CAA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D627AE-CA1A-8976-33D5-823F240B6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55D18E-0DE3-428B-998B-7B5A69FEA6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15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4No7gPqH&amp;id=FCCA6D85D1D9B1F5709759C0DD444CBA2D33AAEC&amp;thid=OIP.4No7gPqH_clKrxKzoxi6GAHaE8&amp;mediaurl=https%3A%2F%2Fth.bing.com%2Fth%2Fid%2FR.e0da3b80fa87fdc94aaf12b3a318ba18%3Frik%3D7KozLbpMRN3AWQ%26riu%3Dhttp%253a%252f%252fwww.kabegamikan.com%252fimg%252fna14%252f165164.jpg%26ehk%3D2ojUgNm5NKLQJViJ3Uh9vWepU%252fZ08fxeMELpygmtj4o%253d%26risl%3D%26pid%3DImgRaw%26r%3D0&amp;exph=1280&amp;expw=1920&amp;q=%e3%81%8d%e3%82%8c%e3%81%84%e3%81%aa%e7%94%bb%e5%83%8f&amp;simid=608014451914071281&amp;form=IRPRST&amp;ck=C29EFDA2EE8C4E9F447388F628EA309D&amp;selectedindex=149&amp;itb=0&amp;ajaxhist=0&amp;ajaxserp=0&amp;vt=0&amp;sim=1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B36A2F-3804-0716-2A67-AE997EA55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7527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パワーポイントの使い方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sz="4800" dirty="0" err="1"/>
              <a:t>Youtube</a:t>
            </a:r>
            <a:r>
              <a:rPr kumimoji="1" lang="ja-JP" altLang="en-US" sz="4800" dirty="0"/>
              <a:t>を楽しむ会の資料つくり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2CB827-506B-5FE3-B80F-F05394A79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8036" y="5703239"/>
            <a:ext cx="2225964" cy="572798"/>
          </a:xfrm>
        </p:spPr>
        <p:txBody>
          <a:bodyPr/>
          <a:lstStyle/>
          <a:p>
            <a:r>
              <a:rPr kumimoji="1" lang="ja-JP" altLang="en-US" dirty="0"/>
              <a:t>吉岡　芳夫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B9D545-A3CD-46F4-2D19-7DE2881B00C0}"/>
              </a:ext>
            </a:extLst>
          </p:cNvPr>
          <p:cNvSpPr txBox="1"/>
          <p:nvPr/>
        </p:nvSpPr>
        <p:spPr>
          <a:xfrm>
            <a:off x="554182" y="683491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2024/8/3</a:t>
            </a:r>
            <a:r>
              <a:rPr kumimoji="1" lang="ja-JP" altLang="en-US" dirty="0"/>
              <a:t>（土）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162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D679AA-6AA7-23C0-34CA-5015F9A4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Youtube</a:t>
            </a:r>
            <a:r>
              <a:rPr kumimoji="1" lang="ja-JP" altLang="en-US" dirty="0"/>
              <a:t>の動画を</a:t>
            </a:r>
            <a:r>
              <a:rPr lang="ja-JP" altLang="en-US" dirty="0"/>
              <a:t>見せる方法も同じ方法で、できます。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CE298B-C61B-805C-D791-BCE195EEC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36" y="1853334"/>
            <a:ext cx="10515600" cy="4351338"/>
          </a:xfrm>
        </p:spPr>
        <p:txBody>
          <a:bodyPr/>
          <a:lstStyle/>
          <a:p>
            <a:r>
              <a:rPr kumimoji="1" lang="ja-JP" altLang="en-US" dirty="0"/>
              <a:t>インターネットの</a:t>
            </a:r>
            <a:r>
              <a:rPr kumimoji="1" lang="en-US" altLang="ja-JP" dirty="0" err="1"/>
              <a:t>Youtube</a:t>
            </a:r>
            <a:r>
              <a:rPr kumimoji="1" lang="en-US" altLang="ja-JP" dirty="0"/>
              <a:t> </a:t>
            </a:r>
            <a:r>
              <a:rPr kumimoji="1" lang="ja-JP" altLang="en-US" dirty="0"/>
              <a:t>で、紹介したい動画をきめたら、動画を一時停止して、</a:t>
            </a:r>
            <a:r>
              <a:rPr kumimoji="1" lang="en-US" altLang="ja-JP" dirty="0" err="1"/>
              <a:t>Fn</a:t>
            </a:r>
            <a:r>
              <a:rPr kumimoji="1" lang="ja-JP" altLang="en-US" dirty="0"/>
              <a:t>と</a:t>
            </a:r>
            <a:r>
              <a:rPr kumimoji="1" lang="en-US" altLang="ja-JP" dirty="0"/>
              <a:t>Alt</a:t>
            </a:r>
            <a:r>
              <a:rPr lang="ja-JP" altLang="en-US" dirty="0"/>
              <a:t>と、</a:t>
            </a:r>
            <a:r>
              <a:rPr lang="en-US" altLang="ja-JP" dirty="0" err="1"/>
              <a:t>PrtSc</a:t>
            </a:r>
            <a:r>
              <a:rPr kumimoji="1" lang="ja-JP" altLang="en-US" dirty="0"/>
              <a:t>のキーを同時に押すと</a:t>
            </a:r>
            <a:r>
              <a:rPr lang="en-US" altLang="ja-JP" dirty="0"/>
              <a:t>,</a:t>
            </a:r>
          </a:p>
          <a:p>
            <a:r>
              <a:rPr kumimoji="1" lang="ja-JP" altLang="en-US" dirty="0"/>
              <a:t>その画面が</a:t>
            </a:r>
            <a:r>
              <a:rPr kumimoji="1" lang="en-US" altLang="ja-JP" dirty="0"/>
              <a:t>copy</a:t>
            </a:r>
            <a:r>
              <a:rPr kumimoji="1" lang="ja-JP" altLang="en-US" dirty="0"/>
              <a:t>されるので、きれいな写真を貼り付けたのと同じ方法で、パワーポイントの白い画面に、貼り付けます。</a:t>
            </a:r>
            <a:endParaRPr kumimoji="1" lang="en-US" altLang="ja-JP" dirty="0"/>
          </a:p>
          <a:p>
            <a:r>
              <a:rPr lang="ja-JP" altLang="en-US" dirty="0"/>
              <a:t>そして、動画が</a:t>
            </a:r>
            <a:r>
              <a:rPr lang="en-US" altLang="ja-JP" dirty="0"/>
              <a:t>s</a:t>
            </a:r>
            <a:r>
              <a:rPr lang="ja-JP" altLang="en-US" dirty="0"/>
              <a:t>ている画面の</a:t>
            </a:r>
            <a:r>
              <a:rPr lang="en-US" altLang="ja-JP" dirty="0"/>
              <a:t>URL</a:t>
            </a:r>
            <a:r>
              <a:rPr lang="ja-JP" altLang="en-US" dirty="0"/>
              <a:t>をコピーします。</a:t>
            </a:r>
            <a:endParaRPr lang="en-US" altLang="ja-JP" dirty="0"/>
          </a:p>
          <a:p>
            <a:r>
              <a:rPr lang="ja-JP" altLang="en-US" dirty="0"/>
              <a:t>コピーしたものを動画の上部に貼り付けます。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これができるようになったら、画像の不要な部分を除く方法を、「ペイント」を使って実施すれば、</a:t>
            </a:r>
            <a:r>
              <a:rPr lang="en-US" altLang="ja-JP" dirty="0"/>
              <a:t>OK</a:t>
            </a:r>
            <a:r>
              <a:rPr lang="ja-JP" altLang="en-US" dirty="0"/>
              <a:t>です。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5296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B36A2F-3804-0716-2A67-AE997EA55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7527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パワーポイントの使い方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sz="4800" dirty="0" err="1"/>
              <a:t>Youtube</a:t>
            </a:r>
            <a:r>
              <a:rPr kumimoji="1" lang="ja-JP" altLang="en-US" sz="4800" dirty="0"/>
              <a:t>を楽しむ会の資料つくり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2CB827-506B-5FE3-B80F-F05394A79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8036" y="5703239"/>
            <a:ext cx="2225964" cy="572798"/>
          </a:xfrm>
        </p:spPr>
        <p:txBody>
          <a:bodyPr/>
          <a:lstStyle/>
          <a:p>
            <a:r>
              <a:rPr kumimoji="1" lang="ja-JP" altLang="en-US" dirty="0"/>
              <a:t>吉岡　芳夫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B9D545-A3CD-46F4-2D19-7DE2881B00C0}"/>
              </a:ext>
            </a:extLst>
          </p:cNvPr>
          <p:cNvSpPr txBox="1"/>
          <p:nvPr/>
        </p:nvSpPr>
        <p:spPr>
          <a:xfrm>
            <a:off x="554182" y="683491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2024/8/3</a:t>
            </a:r>
            <a:r>
              <a:rPr kumimoji="1" lang="ja-JP" altLang="en-US" dirty="0"/>
              <a:t>（土）</a:t>
            </a:r>
            <a:endParaRPr kumimoji="1"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E124B0-579C-C86E-F7B9-117F0070BD57}"/>
              </a:ext>
            </a:extLst>
          </p:cNvPr>
          <p:cNvSpPr txBox="1"/>
          <p:nvPr/>
        </p:nvSpPr>
        <p:spPr>
          <a:xfrm>
            <a:off x="3916218" y="537556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終わり</a:t>
            </a:r>
          </a:p>
        </p:txBody>
      </p:sp>
    </p:spTree>
    <p:extLst>
      <p:ext uri="{BB962C8B-B14F-4D97-AF65-F5344CB8AC3E}">
        <p14:creationId xmlns:p14="http://schemas.microsoft.com/office/powerpoint/2010/main" val="106590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B36A2F-3804-0716-2A67-AE997EA55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8000"/>
            <a:ext cx="9144000" cy="2387600"/>
          </a:xfrm>
        </p:spPr>
        <p:txBody>
          <a:bodyPr/>
          <a:lstStyle/>
          <a:p>
            <a:r>
              <a:rPr kumimoji="1" lang="ja-JP" altLang="en-US" dirty="0"/>
              <a:t>パワーポイントの使い方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2CB827-506B-5FE3-B80F-F05394A79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8036" y="5703239"/>
            <a:ext cx="2225964" cy="572798"/>
          </a:xfrm>
        </p:spPr>
        <p:txBody>
          <a:bodyPr/>
          <a:lstStyle/>
          <a:p>
            <a:r>
              <a:rPr kumimoji="1" lang="ja-JP" altLang="en-US" dirty="0"/>
              <a:t>吉岡　芳夫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B9D545-A3CD-46F4-2D19-7DE2881B00C0}"/>
              </a:ext>
            </a:extLst>
          </p:cNvPr>
          <p:cNvSpPr txBox="1"/>
          <p:nvPr/>
        </p:nvSpPr>
        <p:spPr>
          <a:xfrm>
            <a:off x="554182" y="683491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2024/7/29</a:t>
            </a:r>
            <a:r>
              <a:rPr kumimoji="1" lang="ja-JP" altLang="en-US" dirty="0"/>
              <a:t>（月）</a:t>
            </a:r>
            <a:endParaRPr kumimoji="1"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BC9AFA-D900-1012-D03A-B52F0C473694}"/>
              </a:ext>
            </a:extLst>
          </p:cNvPr>
          <p:cNvSpPr txBox="1"/>
          <p:nvPr/>
        </p:nvSpPr>
        <p:spPr>
          <a:xfrm>
            <a:off x="4747491" y="441077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おわり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5127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94CCC-AD3F-D1D0-88CC-1AC1B9996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パワーポイントとは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75236A-AC0F-783C-DDEA-3F0AE8B32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主目的は、サークルなどでスクリーンに投影する</a:t>
            </a:r>
            <a:r>
              <a:rPr lang="ja-JP" altLang="en-US" dirty="0"/>
              <a:t>資料を作ること。</a:t>
            </a:r>
            <a:endParaRPr kumimoji="1" lang="en-US" altLang="ja-JP" dirty="0"/>
          </a:p>
          <a:p>
            <a:r>
              <a:rPr lang="ja-JP" altLang="en-US" dirty="0"/>
              <a:t>基本的には、キャンバスに絵を描くのに似ている</a:t>
            </a:r>
            <a:endParaRPr lang="en-US" altLang="ja-JP" dirty="0"/>
          </a:p>
          <a:p>
            <a:r>
              <a:rPr kumimoji="1" lang="ja-JP" altLang="en-US" dirty="0"/>
              <a:t>キャンバスに相当する画面に、文章、画像、動画、表などを書き込んでいく。</a:t>
            </a:r>
            <a:endParaRPr kumimoji="1" lang="en-US" altLang="ja-JP" dirty="0"/>
          </a:p>
          <a:p>
            <a:r>
              <a:rPr lang="ja-JP" altLang="en-US" dirty="0"/>
              <a:t>書き込む内容に応じて、いろいろな様式が用意されている。</a:t>
            </a:r>
            <a:endParaRPr lang="en-US" altLang="ja-JP" dirty="0"/>
          </a:p>
          <a:p>
            <a:r>
              <a:rPr kumimoji="1" lang="ja-JP" altLang="en-US" dirty="0"/>
              <a:t>プレゼンテーションの見栄えをよくするための「テーマ」も用意されている。</a:t>
            </a:r>
            <a:endParaRPr kumimoji="1" lang="en-US" altLang="ja-JP" dirty="0"/>
          </a:p>
          <a:p>
            <a:r>
              <a:rPr lang="ja-JP" altLang="en-US" dirty="0"/>
              <a:t>パワーポイントは、</a:t>
            </a:r>
            <a:r>
              <a:rPr lang="en-US" altLang="ja-JP" dirty="0" err="1"/>
              <a:t>microsoft</a:t>
            </a:r>
            <a:r>
              <a:rPr lang="ja-JP" altLang="en-US" dirty="0"/>
              <a:t>が提供する</a:t>
            </a:r>
            <a:r>
              <a:rPr lang="en-US" altLang="ja-JP" dirty="0"/>
              <a:t>Office</a:t>
            </a:r>
            <a:r>
              <a:rPr lang="ja-JP" altLang="en-US" dirty="0"/>
              <a:t> ソフトの中にある。</a:t>
            </a:r>
            <a:r>
              <a:rPr lang="en-US" altLang="ja-JP" dirty="0"/>
              <a:t>Word</a:t>
            </a:r>
            <a:r>
              <a:rPr lang="ja-JP" altLang="en-US" dirty="0"/>
              <a:t>、</a:t>
            </a:r>
            <a:r>
              <a:rPr lang="en-US" altLang="ja-JP" dirty="0"/>
              <a:t>excel</a:t>
            </a:r>
            <a:r>
              <a:rPr lang="ja-JP" altLang="en-US" dirty="0"/>
              <a:t>と合わせて</a:t>
            </a:r>
            <a:r>
              <a:rPr lang="en-US" altLang="ja-JP" dirty="0"/>
              <a:t>3</a:t>
            </a:r>
            <a:r>
              <a:rPr lang="ja-JP" altLang="en-US" dirty="0"/>
              <a:t>つのソフトが入っている。</a:t>
            </a:r>
            <a:endParaRPr lang="en-US" altLang="ja-JP" dirty="0"/>
          </a:p>
          <a:p>
            <a:r>
              <a:rPr lang="ja-JP" altLang="en-US" dirty="0"/>
              <a:t>高価なので、互換ソフトが販売されている。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547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416E07-B669-2F55-1962-6BA85AE5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プレゼンテーションの「テーマ」とは？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EC7EE-3B1C-4EF6-A41E-CE0E8CB14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58" y="1826858"/>
            <a:ext cx="9589520" cy="142577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CCEAE6-E507-0B82-6406-E4DBA2D4C4EC}"/>
              </a:ext>
            </a:extLst>
          </p:cNvPr>
          <p:cNvSpPr txBox="1"/>
          <p:nvPr/>
        </p:nvSpPr>
        <p:spPr>
          <a:xfrm>
            <a:off x="465025" y="3442752"/>
            <a:ext cx="115723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白紙のキャンバスに、上記のような下塗りが用意されているようなもの。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最初からどれかを選んで画面をつく</a:t>
            </a:r>
            <a:r>
              <a:rPr lang="ja-JP" altLang="en-US" sz="2400" dirty="0"/>
              <a:t>ってもよいし、白紙のままの画面で作った後、</a:t>
            </a:r>
            <a:endParaRPr lang="en-US" altLang="ja-JP" sz="2400" dirty="0"/>
          </a:p>
          <a:p>
            <a:r>
              <a:rPr kumimoji="1" lang="ja-JP" altLang="en-US" sz="2400" dirty="0"/>
              <a:t>どれかの「テーマ」を選んでもよい。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やり直しは、自由にできる。</a:t>
            </a:r>
          </a:p>
        </p:txBody>
      </p:sp>
    </p:spTree>
    <p:extLst>
      <p:ext uri="{BB962C8B-B14F-4D97-AF65-F5344CB8AC3E}">
        <p14:creationId xmlns:p14="http://schemas.microsoft.com/office/powerpoint/2010/main" val="189189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F965E0-0387-CE1E-B59E-F27D5B812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使い方は簡単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D59CB5-7C70-72D3-47AD-7D1C2C476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タイトルのページを作るとき、画面のレイアウトをクリックすると、「タイトルスライド」のテーマがあるので、それをクリックする。</a:t>
            </a:r>
            <a:endParaRPr kumimoji="1" lang="en-US" altLang="ja-JP" dirty="0"/>
          </a:p>
          <a:p>
            <a:r>
              <a:rPr lang="ja-JP" altLang="en-US" dirty="0"/>
              <a:t>文章だけの画面を作るときは、「タイトルとコンテンツ」というテーマを選ぶ。</a:t>
            </a:r>
            <a:endParaRPr lang="en-US" altLang="ja-JP" dirty="0"/>
          </a:p>
          <a:p>
            <a:r>
              <a:rPr kumimoji="1" lang="ja-JP" altLang="en-US" dirty="0"/>
              <a:t>画像を表示する場合には、「タイトルのみ」か、「白紙」のテーマを選ぶ。</a:t>
            </a:r>
            <a:endParaRPr kumimoji="1" lang="en-US" altLang="ja-JP" dirty="0"/>
          </a:p>
          <a:p>
            <a:r>
              <a:rPr kumimoji="1" lang="ja-JP" altLang="en-US" dirty="0"/>
              <a:t>他に、縦書きのテーマなどもある。</a:t>
            </a:r>
            <a:endParaRPr kumimoji="1" lang="en-US" altLang="ja-JP" dirty="0"/>
          </a:p>
          <a:p>
            <a:r>
              <a:rPr lang="ja-JP" altLang="en-US" dirty="0"/>
              <a:t>ちなみに、このページは「タイトルとコンテンツ」で作っている。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163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1FF8806-7402-A813-F6B6-559C44BF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257F27-0E9A-AE47-07D4-3AF2C38726F3}"/>
              </a:ext>
            </a:extLst>
          </p:cNvPr>
          <p:cNvSpPr txBox="1"/>
          <p:nvPr/>
        </p:nvSpPr>
        <p:spPr>
          <a:xfrm>
            <a:off x="979053" y="5126182"/>
            <a:ext cx="10086109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これは、「タイトルのみ」の画面です。</a:t>
            </a:r>
            <a:endParaRPr lang="en-US" altLang="ja-JP" sz="2400" dirty="0"/>
          </a:p>
          <a:p>
            <a:r>
              <a:rPr kumimoji="1" lang="ja-JP" altLang="en-US" sz="2400" dirty="0"/>
              <a:t>タイトルを入力の所に、「きれいな画像」と入力してください。</a:t>
            </a:r>
            <a:endParaRPr kumimoji="1" lang="en-US" altLang="ja-JP" sz="2400" dirty="0"/>
          </a:p>
          <a:p>
            <a:r>
              <a:rPr lang="ja-JP" altLang="en-US" sz="2400" dirty="0"/>
              <a:t>タイトルの下のスペースに、何か画像を貼り付けてみましょう。</a:t>
            </a:r>
            <a:endParaRPr lang="en-US" altLang="ja-JP" sz="2400" dirty="0"/>
          </a:p>
          <a:p>
            <a:r>
              <a:rPr kumimoji="1" lang="ja-JP" altLang="en-US" sz="2400" dirty="0"/>
              <a:t>画像は、インターネットで選んでみましょう</a:t>
            </a:r>
          </a:p>
        </p:txBody>
      </p:sp>
    </p:spTree>
    <p:extLst>
      <p:ext uri="{BB962C8B-B14F-4D97-AF65-F5344CB8AC3E}">
        <p14:creationId xmlns:p14="http://schemas.microsoft.com/office/powerpoint/2010/main" val="426602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29FB0-E811-82C6-38D5-49FEC7A6B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画像の選択と、貼り付け方法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1B9954-A725-9368-264D-0AA731B66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19" y="1539297"/>
            <a:ext cx="10515600" cy="503699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ja-JP" altLang="en-US" sz="2400" dirty="0"/>
              <a:t>まず、インターネットを開きます。</a:t>
            </a:r>
            <a:endParaRPr lang="en-US" altLang="ja-JP" sz="2400" dirty="0"/>
          </a:p>
          <a:p>
            <a:pPr>
              <a:lnSpc>
                <a:spcPct val="120000"/>
              </a:lnSpc>
            </a:pPr>
            <a:r>
              <a:rPr lang="ja-JP" altLang="en-US" sz="2400" dirty="0"/>
              <a:t>検索欄で、「きれいな画像」と入力します。</a:t>
            </a:r>
            <a:endParaRPr lang="en-US" altLang="ja-JP" sz="2400" dirty="0"/>
          </a:p>
          <a:p>
            <a:pPr>
              <a:lnSpc>
                <a:spcPct val="120000"/>
              </a:lnSpc>
            </a:pPr>
            <a:r>
              <a:rPr lang="ja-JP" altLang="en-US" sz="2400" dirty="0"/>
              <a:t>出てきた画像から望みの画像を選んでクリックし、パソコンの画面いっぱいに表示させます。</a:t>
            </a:r>
            <a:endParaRPr lang="en-US" altLang="ja-JP" sz="2400" dirty="0"/>
          </a:p>
          <a:p>
            <a:pPr>
              <a:lnSpc>
                <a:spcPct val="120000"/>
              </a:lnSpc>
            </a:pPr>
            <a:r>
              <a:rPr lang="ja-JP" altLang="en-US" sz="2400" dirty="0"/>
              <a:t>その画面を、</a:t>
            </a:r>
            <a:r>
              <a:rPr lang="en-US" altLang="ja-JP" sz="2400" dirty="0"/>
              <a:t>[</a:t>
            </a:r>
            <a:r>
              <a:rPr lang="en-US" altLang="ja-JP" sz="2400" dirty="0" err="1"/>
              <a:t>Prt</a:t>
            </a:r>
            <a:r>
              <a:rPr lang="en-US" altLang="ja-JP" sz="2400" dirty="0"/>
              <a:t> Sc]</a:t>
            </a:r>
            <a:r>
              <a:rPr lang="ja-JP" altLang="en-US" sz="2400" dirty="0"/>
              <a:t>と「</a:t>
            </a:r>
            <a:r>
              <a:rPr lang="en-US" altLang="ja-JP" sz="2400" dirty="0" err="1"/>
              <a:t>Fn</a:t>
            </a:r>
            <a:r>
              <a:rPr lang="ja-JP" altLang="en-US" sz="2400" dirty="0"/>
              <a:t>」と「</a:t>
            </a:r>
            <a:r>
              <a:rPr lang="en-US" altLang="ja-JP" sz="2400" dirty="0"/>
              <a:t>Alt</a:t>
            </a:r>
            <a:r>
              <a:rPr lang="ja-JP" altLang="en-US" sz="2400" dirty="0"/>
              <a:t>」の三つのキーを同時に押して、コピーします。</a:t>
            </a:r>
            <a:endParaRPr lang="en-US" altLang="ja-JP" sz="2400" dirty="0"/>
          </a:p>
          <a:p>
            <a:pPr>
              <a:lnSpc>
                <a:spcPct val="120000"/>
              </a:lnSpc>
            </a:pPr>
            <a:r>
              <a:rPr lang="ja-JP" altLang="en-US" sz="2400" dirty="0"/>
              <a:t>そのあとで、元のパワーポイントの画面に戻して、貼り付けを行います。</a:t>
            </a:r>
            <a:endParaRPr lang="en-US" altLang="ja-JP" sz="2400" dirty="0"/>
          </a:p>
          <a:p>
            <a:pPr>
              <a:lnSpc>
                <a:spcPct val="120000"/>
              </a:lnSpc>
            </a:pPr>
            <a:r>
              <a:rPr lang="ja-JP" altLang="en-US" sz="2400" dirty="0"/>
              <a:t>画像の一部を選ぶ場合は、ペイントというソフトを起動して、そこに貼り付け、切り出しをします。</a:t>
            </a:r>
            <a:endParaRPr lang="en-US" altLang="ja-JP" sz="2400" dirty="0"/>
          </a:p>
          <a:p>
            <a:pPr>
              <a:lnSpc>
                <a:spcPct val="120000"/>
              </a:lnSpc>
            </a:pPr>
            <a:r>
              <a:rPr lang="ja-JP" altLang="en-US" sz="2400" dirty="0"/>
              <a:t>切り出したものを、元のパワーポイントの画面に貼り付けます。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7868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B77D8F-FE97-CBA3-567C-1ED49E47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では、ネットからきれいな画像を取ってきましょう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8C9649-97F8-6EB7-954E-050D7FF8B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/>
              <a:t>インターネットの検索画面で、「きれいな画像」とを入力しまし、クリックします。</a:t>
            </a:r>
            <a:endParaRPr lang="en-US" altLang="ja-JP" dirty="0"/>
          </a:p>
          <a:p>
            <a:r>
              <a:rPr lang="ja-JP" altLang="en-US" dirty="0"/>
              <a:t>たくさんきれいな画像が出るので、希望の画像をクリックします。</a:t>
            </a:r>
            <a:endParaRPr lang="en-US" altLang="ja-JP" dirty="0"/>
          </a:p>
          <a:p>
            <a:r>
              <a:rPr lang="ja-JP" altLang="en-US" dirty="0"/>
              <a:t>すると、その画面が、大きく表示されます。</a:t>
            </a:r>
            <a:endParaRPr lang="en-US" altLang="ja-JP" dirty="0"/>
          </a:p>
          <a:p>
            <a:r>
              <a:rPr lang="ja-JP" altLang="en-US" dirty="0"/>
              <a:t>次に、その画面下中央付近に、マウスを持ってきて、マウスの右ボタンでクリックします。</a:t>
            </a:r>
            <a:endParaRPr lang="en-US" altLang="ja-JP" dirty="0"/>
          </a:p>
          <a:p>
            <a:r>
              <a:rPr lang="ja-JP" altLang="en-US" dirty="0"/>
              <a:t>現れたメニューに、画像をコピーというのがあるので、その文字の上を　マウスで左クリックします。</a:t>
            </a:r>
            <a:endParaRPr lang="en-US" altLang="ja-JP" dirty="0"/>
          </a:p>
          <a:p>
            <a:r>
              <a:rPr lang="ja-JP" altLang="en-US" dirty="0"/>
              <a:t>この操作で、インターネットのきれいな画像がコピーされました。</a:t>
            </a:r>
            <a:endParaRPr lang="en-US" altLang="ja-JP" dirty="0"/>
          </a:p>
          <a:p>
            <a:r>
              <a:rPr lang="ja-JP" altLang="en-US" dirty="0"/>
              <a:t>次は、パワーポイントの画面に戻して、貼り付けます。</a:t>
            </a:r>
            <a:endParaRPr lang="en-US" altLang="ja-JP" dirty="0"/>
          </a:p>
          <a:p>
            <a:r>
              <a:rPr lang="ja-JP" altLang="en-US" dirty="0"/>
              <a:t>貼り付けは、</a:t>
            </a:r>
            <a:r>
              <a:rPr lang="en-US" altLang="ja-JP" dirty="0"/>
              <a:t>Ctrl</a:t>
            </a:r>
            <a:r>
              <a:rPr lang="ja-JP" altLang="en-US" dirty="0"/>
              <a:t>キーと</a:t>
            </a:r>
            <a:r>
              <a:rPr lang="en-US" altLang="ja-JP" dirty="0"/>
              <a:t>V</a:t>
            </a:r>
            <a:r>
              <a:rPr lang="ja-JP" altLang="en-US" dirty="0"/>
              <a:t>の文字を同時にクリックするとできます。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568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9D195-092F-6AD3-6650-A16F80AF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73" y="475961"/>
            <a:ext cx="10515600" cy="1325563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では、実際にやってみましょう。このように、きれいな画像を貼り付けることができます。画像の大きさは、画像を左クリックすると、四隅に丸印が出るのでそこをくりっくして、引っ張れば、自由にサイズは変えることができ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C5B0D17-ED53-D62B-A445-2DC981FF6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9" y="2087130"/>
            <a:ext cx="6871854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9D195-092F-6AD3-6650-A16F80AF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73" y="475961"/>
            <a:ext cx="10515600" cy="1325563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次にこの画像を見つけたネットの画面を、自動的に表示させる方法は、</a:t>
            </a:r>
            <a:r>
              <a:rPr lang="en-US" altLang="ja-JP" sz="2800" dirty="0"/>
              <a:t>URL</a:t>
            </a:r>
            <a:r>
              <a:rPr lang="ja-JP" altLang="en-US" sz="2800" dirty="0"/>
              <a:t> の表示をコピーします。</a:t>
            </a:r>
            <a:br>
              <a:rPr lang="en-US" altLang="ja-JP" sz="2800" dirty="0"/>
            </a:br>
            <a:r>
              <a:rPr lang="ja-JP" altLang="en-US" sz="2800" dirty="0"/>
              <a:t>コピーした</a:t>
            </a:r>
            <a:r>
              <a:rPr lang="en-US" altLang="ja-JP" sz="2800" dirty="0"/>
              <a:t>URL</a:t>
            </a:r>
            <a:r>
              <a:rPr lang="ja-JP" altLang="en-US" sz="2800" dirty="0"/>
              <a:t>を、この画面に貼り付けると</a:t>
            </a:r>
            <a:br>
              <a:rPr lang="en-US" altLang="ja-JP" sz="2800" dirty="0"/>
            </a:br>
            <a:r>
              <a:rPr lang="ja-JP" altLang="en-US" sz="2800" dirty="0"/>
              <a:t>下のようになります。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C5B0D17-ED53-D62B-A445-2DC981FF6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2" y="2730214"/>
            <a:ext cx="5975925" cy="373495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DAEAAB-AB84-DE49-3943-C4475E35C956}"/>
              </a:ext>
            </a:extLst>
          </p:cNvPr>
          <p:cNvSpPr txBox="1"/>
          <p:nvPr/>
        </p:nvSpPr>
        <p:spPr>
          <a:xfrm>
            <a:off x="2817091" y="20812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3"/>
              </a:rPr>
              <a:t>きれいな画像 </a:t>
            </a:r>
            <a:r>
              <a:rPr lang="en-US" altLang="ja-JP" dirty="0">
                <a:hlinkClick r:id="rId3"/>
              </a:rPr>
              <a:t>- </a:t>
            </a:r>
            <a:r>
              <a:rPr lang="ja-JP" altLang="en-US" dirty="0">
                <a:hlinkClick r:id="rId3"/>
              </a:rPr>
              <a:t>検索 画像 </a:t>
            </a:r>
            <a:r>
              <a:rPr lang="en-US" altLang="ja-JP" dirty="0">
                <a:hlinkClick r:id="rId3"/>
              </a:rPr>
              <a:t>(bing.com)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0881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878</Words>
  <Application>Microsoft Office PowerPoint</Application>
  <PresentationFormat>ワイド画面</PresentationFormat>
  <Paragraphs>64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游ゴシック</vt:lpstr>
      <vt:lpstr>游ゴシック Light</vt:lpstr>
      <vt:lpstr>Arial</vt:lpstr>
      <vt:lpstr>Office テーマ</vt:lpstr>
      <vt:lpstr>パワーポイントの使い方  Youtubeを楽しむ会の資料つくり</vt:lpstr>
      <vt:lpstr>パワーポイントとは</vt:lpstr>
      <vt:lpstr>プレゼンテーションの「テーマ」とは？</vt:lpstr>
      <vt:lpstr>使い方は簡単</vt:lpstr>
      <vt:lpstr>PowerPoint プレゼンテーション</vt:lpstr>
      <vt:lpstr>画像の選択と、貼り付け方法</vt:lpstr>
      <vt:lpstr>では、ネットからきれいな画像を取ってきましょう</vt:lpstr>
      <vt:lpstr>では、実際にやってみましょう。このように、きれいな画像を貼り付けることができます。画像の大きさは、画像を左クリックすると、四隅に丸印が出るのでそこをくりっくして、引っ張れば、自由にサイズは変えることができます。</vt:lpstr>
      <vt:lpstr>次にこの画像を見つけたネットの画面を、自動的に表示させる方法は、URL の表示をコピーします。 コピーしたURLを、この画面に貼り付けると 下のようになります。</vt:lpstr>
      <vt:lpstr>Youtubeの動画を見せる方法も同じ方法で、できます。</vt:lpstr>
      <vt:lpstr>パワーポイントの使い方  Youtubeを楽しむ会の資料つくり</vt:lpstr>
      <vt:lpstr>パワーポイントの使い方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芳夫 吉岡</dc:creator>
  <cp:lastModifiedBy>芳夫 吉岡</cp:lastModifiedBy>
  <cp:revision>3</cp:revision>
  <dcterms:created xsi:type="dcterms:W3CDTF">2024-07-28T23:34:12Z</dcterms:created>
  <dcterms:modified xsi:type="dcterms:W3CDTF">2024-08-03T00:29:45Z</dcterms:modified>
</cp:coreProperties>
</file>